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8" r:id="rId4"/>
    <p:sldId id="259" r:id="rId5"/>
    <p:sldId id="273" r:id="rId6"/>
    <p:sldId id="271" r:id="rId7"/>
    <p:sldId id="263" r:id="rId8"/>
    <p:sldId id="267" r:id="rId9"/>
    <p:sldId id="269" r:id="rId10"/>
    <p:sldId id="265" r:id="rId11"/>
    <p:sldId id="270" r:id="rId12"/>
    <p:sldId id="266" r:id="rId13"/>
    <p:sldId id="257" r:id="rId14"/>
    <p:sldId id="268" r:id="rId15"/>
    <p:sldId id="272" r:id="rId16"/>
    <p:sldId id="276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E6E25-A926-4B14-BE43-A7C496933A49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D92A-6EBA-4472-8061-B7A9D3060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Ellina\Pictures\&#1055;&#1088;&#1086;&#1077;&#1082;&#1090;%208%20&#1082;&#1083;&#1072;&#1089;&#1089;\&#1091;&#1088;&#1086;&#1082;\&#1045;&#1074;&#1075;&#1077;&#1085;&#1080;&#1103;%20&#1058;&#1077;&#1076;&#1078;&#1077;&#1090;&#1086;&#1074;&#1072;%20-%20&#1079;&#1077;&#1084;&#1083;&#1103;,&#1079;&#1077;&#1084;&#1083;&#1103;,&#1103;%20&#1102;&#1087;&#1080;&#1090;&#1077;&#1088;%20&#1083;&#1077;&#1090;&#1080;&#1090;&#1077;,&#1083;&#1102;&#1073;&#1080;&#1090;&#1077;,&#1072;%20&#1103;%20&#1082;&#1072;&#1082;-&#1085;&#1080;&#1073;&#1091;&#1076;&#1100;...mp3" TargetMode="External"/><Relationship Id="rId1" Type="http://schemas.openxmlformats.org/officeDocument/2006/relationships/audio" Target="file:///C:\Users\Ellina\Pictures\&#1055;&#1088;&#1086;&#1077;&#1082;&#1090;%208%20&#1082;&#1083;&#1072;&#1089;&#1089;\&#1091;&#1088;&#1086;&#1082;\Pesnya_iz_k_f_Pro_Krasnuyu_SHapochku_-_Pesnya_Zvezdocheta_(xMusic.me)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lina\Pictures\&#1055;&#1088;&#1086;&#1077;&#1082;&#1090;%208%20&#1082;&#1083;&#1072;&#1089;&#1089;\&#1091;&#1088;&#1086;&#1082;\&#1087;&#1088;&#1086;&#1077;&#1082;&#1090;%20&#1089;&#1084;&#1077;&#1096;&#1072;&#1088;&#1080;&#1082;&#1080;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348880"/>
            <a:ext cx="71184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Меркурия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до Плутона за 45 минут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lspace.spb.ru/index455.file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3024336" cy="3024336"/>
          </a:xfrm>
          <a:prstGeom prst="rect">
            <a:avLst/>
          </a:prstGeom>
          <a:noFill/>
        </p:spPr>
      </p:pic>
      <p:pic>
        <p:nvPicPr>
          <p:cNvPr id="6148" name="Picture 4" descr="https://upload.wikimedia.org/wikipedia/commons/5/54/Europa-m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6632"/>
            <a:ext cx="3024336" cy="3024336"/>
          </a:xfrm>
          <a:prstGeom prst="rect">
            <a:avLst/>
          </a:prstGeom>
          <a:noFill/>
        </p:spPr>
      </p:pic>
      <p:pic>
        <p:nvPicPr>
          <p:cNvPr id="6150" name="Picture 6" descr="http://www.darkgovernment.com/ganyme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73016"/>
            <a:ext cx="3096344" cy="3096345"/>
          </a:xfrm>
          <a:prstGeom prst="rect">
            <a:avLst/>
          </a:prstGeom>
          <a:noFill/>
        </p:spPr>
      </p:pic>
      <p:pic>
        <p:nvPicPr>
          <p:cNvPr id="6152" name="Picture 8" descr="http://www.universetoday.com/wp-content/uploads/2008/06/callis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20445"/>
            <a:ext cx="3096344" cy="31489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2492896"/>
            <a:ext cx="79208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20889"/>
            <a:ext cx="1656184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Европа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602302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Ганимед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Каллисто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konline.com/uploads/posts/2016-05/1462305065_a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415148" cy="5184576"/>
          </a:xfrm>
          <a:prstGeom prst="rect">
            <a:avLst/>
          </a:prstGeom>
          <a:noFill/>
        </p:spPr>
      </p:pic>
      <p:pic>
        <p:nvPicPr>
          <p:cNvPr id="1028" name="Picture 4" descr="http://www.trkterra.ru/sites/default/files/field/image/new_world/pia02145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61610"/>
            <a:ext cx="5388124" cy="38276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365755"/>
            <a:ext cx="200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Сатурн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7251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Титан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cdn.toonvectors.com/images/2/5403/toonvectors-5403-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4624"/>
            <a:ext cx="1417043" cy="14170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thingpic.com/images/iy/mRCcz5Tbkc9txB9PpkQz9Py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680853" cy="4320480"/>
          </a:xfrm>
          <a:prstGeom prst="rect">
            <a:avLst/>
          </a:prstGeom>
          <a:noFill/>
        </p:spPr>
      </p:pic>
      <p:pic>
        <p:nvPicPr>
          <p:cNvPr id="5124" name="Picture 4" descr="http://www.sai.msu.ru/neb/images/ober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7"/>
            <a:ext cx="2952328" cy="2952329"/>
          </a:xfrm>
          <a:prstGeom prst="rect">
            <a:avLst/>
          </a:prstGeom>
          <a:noFill/>
        </p:spPr>
      </p:pic>
      <p:pic>
        <p:nvPicPr>
          <p:cNvPr id="5126" name="Picture 6" descr="http://www.physics.bsu.by/sites/all/other/astronomy/images/Tita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68759"/>
            <a:ext cx="2952328" cy="2952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26752" y="188640"/>
            <a:ext cx="14691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Уран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01008"/>
            <a:ext cx="187220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Оберон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573016"/>
            <a:ext cx="194421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Титания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static.diary.ru/userdir/2/6/1/4/261494/27666915.jpg"/>
          <p:cNvPicPr>
            <a:picLocks noChangeAspect="1" noChangeArrowheads="1"/>
          </p:cNvPicPr>
          <p:nvPr/>
        </p:nvPicPr>
        <p:blipFill>
          <a:blip r:embed="rId6" cstate="print"/>
          <a:srcRect r="1724" b="6275"/>
          <a:stretch>
            <a:fillRect/>
          </a:stretch>
        </p:blipFill>
        <p:spPr bwMode="auto">
          <a:xfrm>
            <a:off x="3059832" y="2924944"/>
            <a:ext cx="3024336" cy="3607980"/>
          </a:xfrm>
          <a:prstGeom prst="rect">
            <a:avLst/>
          </a:prstGeom>
          <a:noFill/>
        </p:spPr>
      </p:pic>
      <p:pic>
        <p:nvPicPr>
          <p:cNvPr id="3" name="Picture 2" descr="http://cdn.toonvectors.com/images/2/5425/toonvectors-5425-9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8864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aleoimperia.ru/wp-content/uploads/2013/11/neptun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248472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2180" y="581779"/>
            <a:ext cx="20778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Нептун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www.wallpack.ru/wall_output/nature/8901.jpg"/>
          <p:cNvPicPr>
            <a:picLocks noChangeAspect="1" noChangeArrowheads="1"/>
          </p:cNvPicPr>
          <p:nvPr/>
        </p:nvPicPr>
        <p:blipFill>
          <a:blip r:embed="rId4" cstate="print"/>
          <a:srcRect l="19800" t="1890" r="14690"/>
          <a:stretch>
            <a:fillRect/>
          </a:stretch>
        </p:blipFill>
        <p:spPr bwMode="auto">
          <a:xfrm>
            <a:off x="4709352" y="1772816"/>
            <a:ext cx="4183128" cy="4176464"/>
          </a:xfrm>
          <a:prstGeom prst="rect">
            <a:avLst/>
          </a:prstGeom>
          <a:noFill/>
        </p:spPr>
      </p:pic>
      <p:pic>
        <p:nvPicPr>
          <p:cNvPr id="2" name="Picture 2" descr="http://www.disneyclips.com/imagesnewb4/images/cliptrit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04864"/>
            <a:ext cx="3840427" cy="2880320"/>
          </a:xfrm>
          <a:prstGeom prst="rect">
            <a:avLst/>
          </a:prstGeom>
          <a:noFill/>
        </p:spPr>
      </p:pic>
      <p:pic>
        <p:nvPicPr>
          <p:cNvPr id="4100" name="Picture 4" descr="http://cdn.toonvectors.com/images/2/5388/toonvectors-5388-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864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tvet.imgsmail.ru/download/22179106_fceab8030b5541f9b84417a3097b59d3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07746"/>
            <a:ext cx="7128792" cy="4213542"/>
          </a:xfrm>
          <a:prstGeom prst="rect">
            <a:avLst/>
          </a:prstGeom>
          <a:noFill/>
        </p:spPr>
      </p:pic>
      <p:pic>
        <p:nvPicPr>
          <p:cNvPr id="3074" name="Picture 2" descr="http://light-science.ru/wp-content/uploads/2015/03/Pluto-Cha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17739"/>
            <a:ext cx="6908839" cy="44475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509771"/>
            <a:ext cx="20887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Плутон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http://www.clipartkid.com/images/22/gray-planet-pluto-smiling-pluto-with-an-idea-loving-planet-pluto-sRVGW5-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87098"/>
            <a:ext cx="1512168" cy="154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Ellina\Pictures\Проект 8 класс\space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352550"/>
            <a:ext cx="8280400" cy="4152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elegraf.com.ua/files/2015/07/1384939710-01706eef43c4cfcaa09108a4ffc0ce8f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99387" y="0"/>
            <a:ext cx="12192001" cy="6858000"/>
          </a:xfrm>
          <a:prstGeom prst="rect">
            <a:avLst/>
          </a:prstGeom>
          <a:noFill/>
        </p:spPr>
      </p:pic>
      <p:pic>
        <p:nvPicPr>
          <p:cNvPr id="3" name="Pesnya_iz_k_f_Pro_Krasnuyu_SHapochku_-_Pesnya_Zvezdochet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6021288"/>
            <a:ext cx="368424" cy="368424"/>
          </a:xfrm>
          <a:prstGeom prst="rect">
            <a:avLst/>
          </a:prstGeom>
        </p:spPr>
      </p:pic>
      <p:pic>
        <p:nvPicPr>
          <p:cNvPr id="4" name="Евгения Теджетова - земля,земля,я юпитер летите,любите,а я как-нибудь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021288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626" y="2967335"/>
            <a:ext cx="7492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роект смешари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7488832" cy="56166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etbg.net/upload/full/244267_solnce_-fotografiya_-kosmos_1920x1200_%28www.GetBg.net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7143193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13929" y="404664"/>
            <a:ext cx="2139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Солнце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8" name="Picture 10" descr="http://photo-js.ru/images/img1/%D0%A1%D0%BE%D0%BB%D0%BD%D1%8B%D1%88%D0%BA%D0%BE%20%D0%BA%D0%B0%D1%80%D1%82%D0%B8%D0%BD%D0%BA%D0%B8/%D0%A1%D0%BE%D0%BB%D0%BD%D1%8B%D1%88%D0%BA%D0%BE_%D0%BA%D0%B0%D1%80%D1%82%D0%B8%D0%BD%D0%BA%D0%B8_%D0%92%D0%BE%D1%82_%D0%B8_%D0%B2%D1%81%D1%91%29%29%29%29%29%29_%D1%81%D0%BE%D0%BB%D0%BD%D1%8B%D1%88%D0%BA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663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askpins.com/pics/13/what-is-the-similar-features-of-the-planet-mercury-venus-and-mars.jpg"/>
          <p:cNvPicPr>
            <a:picLocks noChangeAspect="1" noChangeArrowheads="1"/>
          </p:cNvPicPr>
          <p:nvPr/>
        </p:nvPicPr>
        <p:blipFill>
          <a:blip r:embed="rId3" cstate="print"/>
          <a:srcRect l="15406" r="9106"/>
          <a:stretch>
            <a:fillRect/>
          </a:stretch>
        </p:blipFill>
        <p:spPr bwMode="auto">
          <a:xfrm>
            <a:off x="539552" y="1628800"/>
            <a:ext cx="3528392" cy="29213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93747"/>
            <a:ext cx="2975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Меркурий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://www.funlib.ru/cimg/2015/122421/42254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332885" cy="2917286"/>
          </a:xfrm>
          <a:prstGeom prst="rect">
            <a:avLst/>
          </a:prstGeom>
          <a:noFill/>
        </p:spPr>
      </p:pic>
      <p:pic>
        <p:nvPicPr>
          <p:cNvPr id="13318" name="Picture 6" descr="http://cdn01.ru/files/users/images/2b/d8/2bd84f644918a2e4c380db982e873c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3744416" cy="2808313"/>
          </a:xfrm>
          <a:prstGeom prst="rect">
            <a:avLst/>
          </a:prstGeom>
          <a:noFill/>
        </p:spPr>
      </p:pic>
      <p:pic>
        <p:nvPicPr>
          <p:cNvPr id="2" name="Picture 2" descr="http://cdn.toonvectors.com/images/2/5360/toonvectors-5360-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624"/>
            <a:ext cx="1476672" cy="1476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opkin.ru/wp-content/uploads/2015/01/0cbf1af3681228377831c17d40747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90098"/>
            <a:ext cx="4464496" cy="4375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26121" y="293747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Венера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http://cdn.toonvectors.com/images/2/5442/toonvectors-5442-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6632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userlogos.org/files/backgrounds/Mafia_Penguin/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888432" cy="3888432"/>
          </a:xfrm>
          <a:prstGeom prst="rect">
            <a:avLst/>
          </a:prstGeom>
          <a:noFill/>
        </p:spPr>
      </p:pic>
      <p:pic>
        <p:nvPicPr>
          <p:cNvPr id="12296" name="Picture 8" descr="http://www.canim.net/kart_resimleri/dunya_resim/dunya5.jpg"/>
          <p:cNvPicPr>
            <a:picLocks noChangeAspect="1" noChangeArrowheads="1"/>
          </p:cNvPicPr>
          <p:nvPr/>
        </p:nvPicPr>
        <p:blipFill>
          <a:blip r:embed="rId4" cstate="print"/>
          <a:srcRect l="8491" t="1887" r="8019"/>
          <a:stretch>
            <a:fillRect/>
          </a:stretch>
        </p:blipFill>
        <p:spPr bwMode="auto">
          <a:xfrm>
            <a:off x="395536" y="2420888"/>
            <a:ext cx="4248472" cy="3744416"/>
          </a:xfrm>
          <a:prstGeom prst="rect">
            <a:avLst/>
          </a:prstGeom>
          <a:noFill/>
        </p:spPr>
      </p:pic>
      <p:pic>
        <p:nvPicPr>
          <p:cNvPr id="12290" name="Picture 2" descr="http://www.1zoom.me/big2/331/294008-alexfas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6832"/>
            <a:ext cx="7258406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8692" y="797803"/>
            <a:ext cx="1855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Земля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cdn.toonvectors.com/images/2/5341/toonvectors-5341-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6064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upiters.narod.ru/muv/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616624" cy="5641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62466" y="0"/>
            <a:ext cx="15039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Луна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spile.ru/medias/news_images/2016/01/12/1452604234_1700856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336704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437763"/>
            <a:ext cx="1616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Марс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 descr="http://www.infoniac.ru/upload/medialibrary/69d/69dc9bde493e3ff1cd00e415958f17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9280"/>
            <a:ext cx="6336310" cy="3954016"/>
          </a:xfrm>
          <a:prstGeom prst="rect">
            <a:avLst/>
          </a:prstGeom>
          <a:noFill/>
        </p:spPr>
      </p:pic>
      <p:pic>
        <p:nvPicPr>
          <p:cNvPr id="9218" name="Picture 2" descr="http://cdn.shopify.com/s/files/1/0185/5092/products/objects-0012_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385392"/>
            <a:ext cx="6038738" cy="5472608"/>
          </a:xfrm>
          <a:prstGeom prst="rect">
            <a:avLst/>
          </a:prstGeom>
          <a:noFill/>
        </p:spPr>
      </p:pic>
      <p:pic>
        <p:nvPicPr>
          <p:cNvPr id="2" name="Picture 2" descr="http://cdn.toonvectors.com/images/2/5360/toonvectors-5360-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8864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times.ru/upkeep/uploads/2016/06/c77ff755-a528-4295-a3fb-2dcac9c3b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502634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0941" y="365755"/>
            <a:ext cx="229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Юпитер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http://www.ctcartoons.com/wp-content/uploads/symbiostock_rf_content/21899-cartoon-jupiter-h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1728192" cy="13737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30</Words>
  <Application>Microsoft Office PowerPoint</Application>
  <PresentationFormat>Экран (4:3)</PresentationFormat>
  <Paragraphs>20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Ellina</dc:creator>
  <cp:lastModifiedBy>Ellina</cp:lastModifiedBy>
  <cp:revision>69</cp:revision>
  <dcterms:modified xsi:type="dcterms:W3CDTF">2016-11-30T15:13:17Z</dcterms:modified>
</cp:coreProperties>
</file>