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6" autoAdjust="0"/>
    <p:restoredTop sz="94660"/>
  </p:normalViewPr>
  <p:slideViewPr>
    <p:cSldViewPr>
      <p:cViewPr>
        <p:scale>
          <a:sx n="100" d="100"/>
          <a:sy n="100" d="100"/>
        </p:scale>
        <p:origin x="-1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B4F1-5DF0-7249-9ACD-F9E043F585E3}" type="datetimeFigureOut">
              <a:rPr lang="ru-RU" smtClean="0"/>
              <a:t>26.12.16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CB64E-6B62-1642-94D1-E78C8E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7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CB64E-6B62-1642-94D1-E78C8E51BF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7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433F31-3E25-44C5-B9AD-5D278E1DCAE9}" type="datetimeFigureOut">
              <a:rPr lang="ru-RU" smtClean="0"/>
              <a:t>26.12.16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147A19-60D6-474B-BC24-DC608DA32A3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Calibri" pitchFamily="34" charset="0"/>
              </a:rPr>
              <a:t> Создание </a:t>
            </a:r>
            <a:r>
              <a:rPr lang="ru-RU" sz="6000" dirty="0" err="1" smtClean="0">
                <a:latin typeface="Calibri" pitchFamily="34" charset="0"/>
              </a:rPr>
              <a:t>аудиоспектакля</a:t>
            </a:r>
            <a:r>
              <a:rPr lang="ru-RU" sz="6000" dirty="0" smtClean="0">
                <a:latin typeface="Calibri" pitchFamily="34" charset="0"/>
              </a:rPr>
              <a:t> </a:t>
            </a:r>
            <a:r>
              <a:rPr lang="ru-RU" sz="6000" dirty="0" smtClean="0">
                <a:latin typeface="Calibri" pitchFamily="34" charset="0"/>
              </a:rPr>
              <a:t>фарфор </a:t>
            </a:r>
            <a:endParaRPr lang="ru-RU" sz="60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30425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alibri" pitchFamily="34" charset="0"/>
              </a:rPr>
              <a:t>Состав группы:</a:t>
            </a:r>
          </a:p>
          <a:p>
            <a:r>
              <a:rPr lang="ru-RU" sz="3600" dirty="0" smtClean="0">
                <a:latin typeface="Calibri" pitchFamily="34" charset="0"/>
              </a:rPr>
              <a:t>	Максюта Юрий – руководитель.</a:t>
            </a:r>
          </a:p>
          <a:p>
            <a:r>
              <a:rPr lang="ru-RU" sz="3600" dirty="0" smtClean="0">
                <a:latin typeface="Calibri" pitchFamily="34" charset="0"/>
              </a:rPr>
              <a:t>Никита Шевченко – участник.</a:t>
            </a:r>
          </a:p>
        </p:txBody>
      </p:sp>
    </p:spTree>
    <p:extLst>
      <p:ext uri="{BB962C8B-B14F-4D97-AF65-F5344CB8AC3E}">
        <p14:creationId xmlns:p14="http://schemas.microsoft.com/office/powerpoint/2010/main" val="48355557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80648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 проекта:</a:t>
            </a:r>
          </a:p>
          <a:p>
            <a:pPr algn="just"/>
            <a:r>
              <a:rPr lang="ru-RU" dirty="0" smtClean="0"/>
              <a:t>	Как </a:t>
            </a:r>
            <a:r>
              <a:rPr lang="ru-RU" dirty="0"/>
              <a:t>правило, есть небольшое количество небумажных источников информации, для решения этой проблемы мы создадим аудио спектакль простой для восприятия с интересной и полезной информацией, как альтернатива бумажным источникам.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5486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аудиоспектакля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фарфор</a:t>
            </a:r>
            <a:endParaRPr lang="ru-RU" sz="24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852936"/>
            <a:ext cx="4896544" cy="3251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1490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Мейсенский фарфор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4971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96752"/>
            <a:ext cx="7920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Цель проекта: </a:t>
            </a:r>
          </a:p>
          <a:p>
            <a:pPr algn="just"/>
            <a:r>
              <a:rPr lang="ru-RU" dirty="0" smtClean="0"/>
              <a:t>	Создать </a:t>
            </a:r>
            <a:r>
              <a:rPr lang="ru-RU" dirty="0" err="1" smtClean="0"/>
              <a:t>аудиоспектакль</a:t>
            </a:r>
            <a:r>
              <a:rPr lang="ru-RU" dirty="0"/>
              <a:t>, в котором содержится интересная и познавательная информация, расширяющая представления учеников о фарфоре.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6206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проекта.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420888"/>
            <a:ext cx="3984600" cy="39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8610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Фарфор с Императорского завода в Санкт-Петербурге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8764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Задачи проекта:</a:t>
            </a:r>
            <a:endParaRPr lang="en-US" sz="2000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Найти информацию для сценария </a:t>
            </a:r>
            <a:r>
              <a:rPr lang="ru-RU" sz="2000" dirty="0" err="1" smtClean="0">
                <a:latin typeface="Calibri" pitchFamily="34" charset="0"/>
              </a:rPr>
              <a:t>аудиоспектакля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Создать сценарий к аудио-спектаклю и сам </a:t>
            </a:r>
            <a:r>
              <a:rPr lang="ru-RU" sz="2000" dirty="0" err="1" smtClean="0">
                <a:latin typeface="Calibri" pitchFamily="34" charset="0"/>
              </a:rPr>
              <a:t>аудиоспектакль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Создание анкеты для </a:t>
            </a:r>
            <a:r>
              <a:rPr lang="ru-RU" sz="2000" dirty="0" smtClean="0">
                <a:latin typeface="Calibri" pitchFamily="34" charset="0"/>
              </a:rPr>
              <a:t>тестирования, проведение тестирования </a:t>
            </a:r>
            <a:r>
              <a:rPr lang="ru-RU" sz="2000" dirty="0" smtClean="0">
                <a:latin typeface="Calibri" pitchFamily="34" charset="0"/>
              </a:rPr>
              <a:t>и </a:t>
            </a:r>
            <a:r>
              <a:rPr lang="ru-RU" sz="2000" dirty="0" smtClean="0">
                <a:latin typeface="Calibri" pitchFamily="34" charset="0"/>
              </a:rPr>
              <a:t>анализ его результатов.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7667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проекта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780928"/>
            <a:ext cx="4548336" cy="3032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2930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Гжельский фарфор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901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</a:rPr>
              <a:t>Наши продукты </a:t>
            </a:r>
            <a:r>
              <a:rPr lang="ru-RU" sz="2000" dirty="0" smtClean="0">
                <a:latin typeface="Calibri" pitchFamily="34" charset="0"/>
              </a:rPr>
              <a:t>– это </a:t>
            </a:r>
            <a:r>
              <a:rPr lang="ru-RU" sz="2000" dirty="0" smtClean="0">
                <a:latin typeface="Calibri" pitchFamily="34" charset="0"/>
              </a:rPr>
              <a:t>сценарий и </a:t>
            </a:r>
            <a:r>
              <a:rPr lang="ru-RU" sz="2000" dirty="0" err="1" smtClean="0">
                <a:latin typeface="Calibri" pitchFamily="34" charset="0"/>
              </a:rPr>
              <a:t>аудиоспектакль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smtClean="0">
                <a:latin typeface="Calibri" pitchFamily="34" charset="0"/>
              </a:rPr>
              <a:t>который можно использовать на уроках химии или для свободного прослушивания учениками.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Продукт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988840"/>
            <a:ext cx="38100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5730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Китайский фарфор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212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	Критерий </a:t>
            </a:r>
            <a:r>
              <a:rPr lang="ru-RU" sz="2000" dirty="0" smtClean="0">
                <a:latin typeface="Calibri" pitchFamily="34" charset="0"/>
              </a:rPr>
              <a:t>нашей эффективности – результаты теста, который мы провели у двух 7 классов. У нас получилось 80% правильных ответов, т.е. мы оцениваем себя на 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47667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Критерий эффективности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92896"/>
            <a:ext cx="3600400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1490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Китайская статуэтка из фарфора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00178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74</Words>
  <Application>Microsoft Macintosh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Создание аудиоспектакля фарфор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мыле</dc:title>
  <dc:creator>Nikita</dc:creator>
  <cp:lastModifiedBy>apple</cp:lastModifiedBy>
  <cp:revision>32</cp:revision>
  <dcterms:created xsi:type="dcterms:W3CDTF">2014-12-22T14:57:43Z</dcterms:created>
  <dcterms:modified xsi:type="dcterms:W3CDTF">2016-12-26T14:13:59Z</dcterms:modified>
</cp:coreProperties>
</file>