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2" d="100"/>
          <a:sy n="72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0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9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37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4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3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7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0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83" y="116632"/>
            <a:ext cx="1188132" cy="792088"/>
          </a:xfrm>
          <a:prstGeom prst="rect">
            <a:avLst/>
          </a:prstGeom>
          <a:noFill/>
          <a:ln>
            <a:noFill/>
          </a:ln>
          <a:effectLst>
            <a:outerShdw blurRad="50800" dist="50800" dir="720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6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2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5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3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0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8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A0DF-96B1-40C2-B195-3EF523165622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33C55E-ABD6-41CC-AA16-E82E99300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56661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Свойства</a:t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японских улиток</a:t>
            </a:r>
            <a:br>
              <a:rPr lang="en-US" sz="4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i="1" dirty="0">
                <a:solidFill>
                  <a:schemeClr val="tx2">
                    <a:lumMod val="75000"/>
                  </a:schemeClr>
                </a:solidFill>
              </a:rPr>
              <a:t>Satsuma </a:t>
            </a:r>
            <a:r>
              <a:rPr lang="en-US" sz="4400" i="1" dirty="0" err="1">
                <a:solidFill>
                  <a:schemeClr val="tx2">
                    <a:lumMod val="75000"/>
                  </a:schemeClr>
                </a:solidFill>
              </a:rPr>
              <a:t>Caliginosa</a:t>
            </a:r>
            <a:endParaRPr lang="ru-RU" sz="4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7272808" cy="9605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Руководитель проекта: </a:t>
            </a:r>
            <a:r>
              <a:rPr lang="ru-RU" sz="1600" dirty="0" err="1">
                <a:solidFill>
                  <a:schemeClr val="tx1"/>
                </a:solidFill>
              </a:rPr>
              <a:t>Раткович</a:t>
            </a:r>
            <a:r>
              <a:rPr lang="ru-RU" sz="1600" dirty="0">
                <a:solidFill>
                  <a:schemeClr val="tx1"/>
                </a:solidFill>
              </a:rPr>
              <a:t> Анна Михайловна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Участник проекта: Бордачева Мария Андреевна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Консультант проекта: Шалимова Елена Георгиевна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80000"/>
            <a:ext cx="3531136" cy="2354091"/>
          </a:xfrm>
          <a:prstGeom prst="rect">
            <a:avLst/>
          </a:prstGeom>
          <a:noFill/>
          <a:ln>
            <a:noFill/>
          </a:ln>
          <a:effectLst>
            <a:outerShdw blurRad="50800" dist="50800" dir="720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2746"/>
            <a:ext cx="3512019" cy="2341345"/>
          </a:xfrm>
          <a:prstGeom prst="rect">
            <a:avLst/>
          </a:prstGeom>
          <a:noFill/>
          <a:ln>
            <a:noFill/>
          </a:ln>
          <a:effectLst>
            <a:outerShdw blurRad="50800" dist="50800" dir="720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8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32" y="805540"/>
            <a:ext cx="6347713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Итоги нашей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634771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Мы выполнили практически все, что изначально задумывали. Мы рассмотрели различные свойства улиток, смонтировали видеоролик с высоким качеством видео и записали доступный пониманию, но в то же время информативный текст. К сожалению, нам не удалось рассмотреть процесс регенерации из-за недостаточного количества особей этого вида, но мы компенсировали это другими не менее интересными экспериментами.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233738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Оценка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72816"/>
            <a:ext cx="533764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Я считаю, что мы смонтировали качественный видеоролик с большим количеством полезной информации, и наш проект заслуживает хорошей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0068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Статья из журнала "</a:t>
            </a:r>
            <a:r>
              <a:rPr lang="en-US" sz="2200" dirty="0">
                <a:solidFill>
                  <a:schemeClr val="tx1"/>
                </a:solidFill>
              </a:rPr>
              <a:t>Proceedings Of the Royal Society", </a:t>
            </a:r>
            <a:r>
              <a:rPr lang="ru-RU" sz="2200" dirty="0">
                <a:solidFill>
                  <a:schemeClr val="tx1"/>
                </a:solidFill>
              </a:rPr>
              <a:t>посвященная виду </a:t>
            </a:r>
            <a:r>
              <a:rPr lang="en-US" sz="2200" dirty="0">
                <a:solidFill>
                  <a:schemeClr val="tx1"/>
                </a:solidFill>
              </a:rPr>
              <a:t>Satsuma </a:t>
            </a:r>
            <a:r>
              <a:rPr lang="en-US" sz="2200" dirty="0" err="1">
                <a:solidFill>
                  <a:schemeClr val="tx1"/>
                </a:solidFill>
              </a:rPr>
              <a:t>Caliginosa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Т.Г. Стойко, О.В. </a:t>
            </a:r>
            <a:r>
              <a:rPr lang="ru-RU" sz="2200" dirty="0" err="1">
                <a:solidFill>
                  <a:schemeClr val="tx1"/>
                </a:solidFill>
              </a:rPr>
              <a:t>Булавкина</a:t>
            </a:r>
            <a:r>
              <a:rPr lang="ru-RU" sz="2200" dirty="0">
                <a:solidFill>
                  <a:schemeClr val="tx1"/>
                </a:solidFill>
              </a:rPr>
              <a:t> "Определитель наземных моллюсков лесостепи правобережного </a:t>
            </a:r>
            <a:r>
              <a:rPr lang="ru-RU" sz="2200" dirty="0" err="1">
                <a:solidFill>
                  <a:schemeClr val="tx1"/>
                </a:solidFill>
              </a:rPr>
              <a:t>поволжья</a:t>
            </a:r>
            <a:r>
              <a:rPr lang="ru-RU" sz="2200" dirty="0">
                <a:solidFill>
                  <a:schemeClr val="tx1"/>
                </a:solidFill>
              </a:rPr>
              <a:t>«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http://</a:t>
            </a:r>
            <a:r>
              <a:rPr lang="ru-RU" sz="2200" dirty="0" err="1">
                <a:solidFill>
                  <a:schemeClr val="tx1"/>
                </a:solidFill>
              </a:rPr>
              <a:t>ахатин.рф</a:t>
            </a:r>
            <a:r>
              <a:rPr lang="ru-RU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ru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692696"/>
            <a:ext cx="6347713" cy="94719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12892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/>
              <a:t>СПАСИБО</a:t>
            </a:r>
            <a:br>
              <a:rPr lang="ru-RU" sz="8800" dirty="0"/>
            </a:br>
            <a:r>
              <a:rPr lang="ru-RU" sz="8800" dirty="0"/>
              <a:t>ЗА</a:t>
            </a:r>
            <a:br>
              <a:rPr lang="ru-RU" sz="8800" dirty="0"/>
            </a:br>
            <a:r>
              <a:rPr lang="ru-RU" sz="8800" dirty="0"/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011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24326"/>
            <a:ext cx="6427088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dirty="0">
                <a:solidFill>
                  <a:schemeClr val="tx1"/>
                </a:solidFill>
              </a:rPr>
              <a:t>Улитки – животные, которым в настоящее время не изучены достаточно хорошо. Тем не менее, они обладают рядом удивительных способностей. Например, они могут регенерировать части своего тела, если с ними что-то случится. Мы выбрали вид </a:t>
            </a:r>
            <a:r>
              <a:rPr lang="en-US" sz="2100" dirty="0">
                <a:solidFill>
                  <a:schemeClr val="tx1"/>
                </a:solidFill>
              </a:rPr>
              <a:t>Satsuma </a:t>
            </a:r>
            <a:r>
              <a:rPr lang="en-US" sz="2100" dirty="0" err="1">
                <a:solidFill>
                  <a:schemeClr val="tx1"/>
                </a:solidFill>
              </a:rPr>
              <a:t>Caliginosa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для своего исследования потому, что у этого вида способность к регенерации очень сильна – в случае опасности эти улитки могут намеренно отбрасывать задний конец своей ноги, тем самым отвлекая врага.</a:t>
            </a:r>
          </a:p>
        </p:txBody>
      </p:sp>
    </p:spTree>
    <p:extLst>
      <p:ext uri="{BB962C8B-B14F-4D97-AF65-F5344CB8AC3E}">
        <p14:creationId xmlns:p14="http://schemas.microsoft.com/office/powerpoint/2010/main" val="274323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312368" cy="105156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645506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Несмотря на то, что моллюски очень интересны с точки зрения биологии, их воспринимают как исключительно мерзких, склизких и противных созданий, но это не так!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Улитки – довольно интересные существа и отличные питомцы.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В качестве темы мы выбрали вид </a:t>
            </a:r>
            <a:r>
              <a:rPr lang="en-US" sz="2200" dirty="0">
                <a:solidFill>
                  <a:schemeClr val="tx1"/>
                </a:solidFill>
              </a:rPr>
              <a:t>Satsuma </a:t>
            </a:r>
            <a:r>
              <a:rPr lang="en-US" sz="2200" dirty="0" err="1">
                <a:solidFill>
                  <a:schemeClr val="tx1"/>
                </a:solidFill>
              </a:rPr>
              <a:t>Caliginosa</a:t>
            </a:r>
            <a:r>
              <a:rPr lang="ru-RU" sz="2200" dirty="0">
                <a:solidFill>
                  <a:schemeClr val="tx1"/>
                </a:solidFill>
              </a:rPr>
              <a:t>, так как этот вид малоизучен, а также он обладает необычными и, безусловно, интересными особенностями.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135452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3456384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5832648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Цель нашего проекта – выявить и показать людям, что особенного есть в улитках, ведь при внимательном и подробном изучении они могут стать открытиями во многих областях медицины и биологии.</a:t>
            </a:r>
          </a:p>
        </p:txBody>
      </p:sp>
    </p:spTree>
    <p:extLst>
      <p:ext uri="{BB962C8B-B14F-4D97-AF65-F5344CB8AC3E}">
        <p14:creationId xmlns:p14="http://schemas.microsoft.com/office/powerpoint/2010/main" val="389840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4933176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ru-RU" sz="2200" dirty="0">
                <a:solidFill>
                  <a:schemeClr val="tx1"/>
                </a:solidFill>
              </a:rPr>
              <a:t>Выявить особенности улиток</a:t>
            </a:r>
          </a:p>
          <a:p>
            <a:pPr>
              <a:buClr>
                <a:schemeClr val="tx2"/>
              </a:buClr>
            </a:pPr>
            <a:r>
              <a:rPr lang="ru-RU" sz="2200" dirty="0">
                <a:solidFill>
                  <a:schemeClr val="tx1"/>
                </a:solidFill>
              </a:rPr>
              <a:t>Выявить особенности вида </a:t>
            </a:r>
            <a:r>
              <a:rPr lang="en-US" sz="2200" dirty="0">
                <a:solidFill>
                  <a:schemeClr val="tx1"/>
                </a:solidFill>
              </a:rPr>
              <a:t>Satsuma </a:t>
            </a:r>
            <a:r>
              <a:rPr lang="en-US" sz="2200" dirty="0" err="1">
                <a:solidFill>
                  <a:schemeClr val="tx1"/>
                </a:solidFill>
              </a:rPr>
              <a:t>Caliginosa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r>
              <a:rPr lang="ru-RU" sz="2200" dirty="0">
                <a:solidFill>
                  <a:schemeClr val="tx1"/>
                </a:solidFill>
              </a:rPr>
              <a:t>Доказать эти особенности с помощью экспериментов</a:t>
            </a:r>
          </a:p>
          <a:p>
            <a:pPr>
              <a:buClr>
                <a:schemeClr val="tx2"/>
              </a:buClr>
            </a:pPr>
            <a:r>
              <a:rPr lang="ru-RU" sz="2200" dirty="0">
                <a:solidFill>
                  <a:schemeClr val="tx1"/>
                </a:solidFill>
              </a:rPr>
              <a:t>Описать эти эксперименты</a:t>
            </a:r>
          </a:p>
          <a:p>
            <a:pPr>
              <a:buClr>
                <a:schemeClr val="tx2"/>
              </a:buClr>
            </a:pPr>
            <a:r>
              <a:rPr lang="ru-RU" sz="2200" dirty="0">
                <a:solidFill>
                  <a:schemeClr val="tx1"/>
                </a:solidFill>
              </a:rPr>
              <a:t>Смонтировать видеоролик</a:t>
            </a:r>
          </a:p>
        </p:txBody>
      </p:sp>
    </p:spTree>
    <p:extLst>
      <p:ext uri="{BB962C8B-B14F-4D97-AF65-F5344CB8AC3E}">
        <p14:creationId xmlns:p14="http://schemas.microsoft.com/office/powerpoint/2010/main" val="150074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3487276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6589360" cy="4187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Мы нашли много интересной информации, и, выделив то, что мы посчитали наиболее занимательным проверили с помощью экспериментов и сняли об этом видеоролик.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Анна отвечала за оформление рекламы, сайта и монтаж видеоролика.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Мария отвечала за проведение экспериментов, поиск информации и подготовку итоговой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23700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395" y="304830"/>
            <a:ext cx="5826719" cy="85421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Реклама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6824" r="893" b="-648"/>
          <a:stretch/>
        </p:blipFill>
        <p:spPr>
          <a:xfrm>
            <a:off x="1259632" y="1484784"/>
            <a:ext cx="5832648" cy="43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4285104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Продукт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68" y="1340768"/>
            <a:ext cx="643674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Продуктом нашего проекта является видеоролик, в котором подробно рассказано о проведенных нами экспериментах, особенностях улиток, об их жизненном цикле, внешнем и внутреннем строении. Этот ролик может быть использован на уроках углубленной биологии или служить дополнительным материалом при изучении моллюсков. Мы надеемся, что после просмотра нашего видеоролика люди заинтересуются этой темой, а так же получат ответы на вопросы, связанные с наземными брюхоногими моллюсками.</a:t>
            </a:r>
          </a:p>
        </p:txBody>
      </p:sp>
    </p:spTree>
    <p:extLst>
      <p:ext uri="{BB962C8B-B14F-4D97-AF65-F5344CB8AC3E}">
        <p14:creationId xmlns:p14="http://schemas.microsoft.com/office/powerpoint/2010/main" val="151636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6438"/>
            <a:ext cx="6445344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Критерии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62133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Чтобы получить высшую оценку, мы должны обеспечить: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Высокое качество записи 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Четкий и понятный текст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Достоверность информации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Целостность представленных идей</a:t>
            </a:r>
          </a:p>
          <a:p>
            <a:pPr marL="514350" indent="-514350">
              <a:buAutoNum type="arabicPeriod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174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496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Свойства японских улиток Satsuma Caliginosa</vt:lpstr>
      <vt:lpstr>Актуальность</vt:lpstr>
      <vt:lpstr>Проблема</vt:lpstr>
      <vt:lpstr>Цель</vt:lpstr>
      <vt:lpstr>Задачи проекта</vt:lpstr>
      <vt:lpstr>Ход работы</vt:lpstr>
      <vt:lpstr>Реклама проекта</vt:lpstr>
      <vt:lpstr>Продукт</vt:lpstr>
      <vt:lpstr>Критерии оценивания</vt:lpstr>
      <vt:lpstr>Итоги нашей работы</vt:lpstr>
      <vt:lpstr>Оценка работы</vt:lpstr>
      <vt:lpstr>Источники информации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</dc:creator>
  <cp:lastModifiedBy>Lenovo</cp:lastModifiedBy>
  <cp:revision>60</cp:revision>
  <dcterms:created xsi:type="dcterms:W3CDTF">2016-12-20T15:46:20Z</dcterms:created>
  <dcterms:modified xsi:type="dcterms:W3CDTF">2016-12-26T21:41:56Z</dcterms:modified>
</cp:coreProperties>
</file>