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1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42C13-3E60-4683-B833-B1A64F13B4A6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A034D-0212-4C1F-B27F-3CEFA12834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A034D-0212-4C1F-B27F-3CEFA1283422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C2C2-DE26-4349-B497-0C2F2DAEBA94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7EB93-903A-45D2-A10A-B7A3780C3C7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C2C2-DE26-4349-B497-0C2F2DAEBA94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EB93-903A-45D2-A10A-B7A3780C3C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C2C2-DE26-4349-B497-0C2F2DAEBA94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EB93-903A-45D2-A10A-B7A3780C3C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869C2C2-DE26-4349-B497-0C2F2DAEBA94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127EB93-903A-45D2-A10A-B7A3780C3C7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C2C2-DE26-4349-B497-0C2F2DAEBA94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EB93-903A-45D2-A10A-B7A3780C3C7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C2C2-DE26-4349-B497-0C2F2DAEBA94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EB93-903A-45D2-A10A-B7A3780C3C7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EB93-903A-45D2-A10A-B7A3780C3C7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C2C2-DE26-4349-B497-0C2F2DAEBA94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C2C2-DE26-4349-B497-0C2F2DAEBA94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EB93-903A-45D2-A10A-B7A3780C3C7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C2C2-DE26-4349-B497-0C2F2DAEBA94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EB93-903A-45D2-A10A-B7A3780C3C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869C2C2-DE26-4349-B497-0C2F2DAEBA94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27EB93-903A-45D2-A10A-B7A3780C3C7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C2C2-DE26-4349-B497-0C2F2DAEBA94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7EB93-903A-45D2-A10A-B7A3780C3C7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869C2C2-DE26-4349-B497-0C2F2DAEBA94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127EB93-903A-45D2-A10A-B7A3780C3C7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786454"/>
            <a:ext cx="8305800" cy="92868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Выполнил: Ращектаев Даниил 8«Б» - руководитель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Консультант : Орловский Алексей Яковлевич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8305800" cy="1200378"/>
          </a:xfrm>
        </p:spPr>
        <p:txBody>
          <a:bodyPr/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Деревянное зодчество Руси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еверная Изба(Презентация как Продукт) слайд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857364"/>
            <a:ext cx="7634326" cy="3896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«Деревянная архитектура Русского севера»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Авторы : М.И.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Мильчик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Ю.С. Ушаков, 1981 год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«Русская изба»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Авторы : «Искусство – СПБ» Санкт – Петербург, 2004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«Русское Деревянное Зодчество»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Авторы : Е.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Ащепков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1950 год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Интернет (Для картинок для презентации)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4572008"/>
            <a:ext cx="8572560" cy="1785950"/>
          </a:xfrm>
        </p:spPr>
        <p:txBody>
          <a:bodyPr>
            <a:no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Внешняя площадь дома – 269,4 кв. метра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Жилая площадь дома – 126 кв. метров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Нежилая площадь – 189 кв. метров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Площадь 1 комнаты – 21 кв. метр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Сени(1 и 2) – 42 кв. метра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Хоздвор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– 105 кв. метров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Чердак – 42 кв. метра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Площади «нашего» дома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Чертеж лист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500164" y="1428734"/>
            <a:ext cx="5929355" cy="32005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бота над чертежом(Презентация как продукт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357298"/>
            <a:ext cx="6881818" cy="51613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Работа над чертежом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еверная изба(Презентация как продукт) слайд Спасибо за внима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214422"/>
            <a:ext cx="7620000" cy="5082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857892"/>
            <a:ext cx="8229600" cy="78578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Дерево(бревна) – экологически чистый природный материал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Материал - дерево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ревна(Презентация как продукт) 2й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428736"/>
            <a:ext cx="7215206" cy="447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Постройки из дерева на Руси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еверная Церковь(Презентация как продукт) 3й слай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928802"/>
            <a:ext cx="3786214" cy="3786214"/>
          </a:xfrm>
          <a:prstGeom prst="rect">
            <a:avLst/>
          </a:prstGeom>
        </p:spPr>
      </p:pic>
      <p:pic>
        <p:nvPicPr>
          <p:cNvPr id="5" name="Рисунок 4" descr="Северная изба(Презентация как продукт) 3й слай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1928802"/>
            <a:ext cx="4679157" cy="37862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5786454"/>
            <a:ext cx="3857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Северная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усская бревенчатая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ерковь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0" y="5857892"/>
            <a:ext cx="46434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Северная русская бревенчатая изба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Бывают Северные и Центральные Русские избы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Русские избы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еверная изба(Презентация как продукт) слайд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500306"/>
            <a:ext cx="4251364" cy="3357586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rot="5400000">
            <a:off x="1893075" y="2035959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4714876" y="1928802"/>
            <a:ext cx="57150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 descr="Центральная Изба(Презентация как продукт) слайд 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2500306"/>
            <a:ext cx="4190916" cy="3357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Больший размер дома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Другой рельеф(деревянный декор)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Северная изба,</a:t>
            </a:r>
            <a:b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отличия от Центральной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5786454"/>
            <a:ext cx="4572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Размер Северной русской избы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562" y="5786454"/>
            <a:ext cx="4857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Размер Центральной русской избы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Северная изба(Презентация как продукт) слайд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500306"/>
            <a:ext cx="4251364" cy="3357586"/>
          </a:xfrm>
          <a:prstGeom prst="rect">
            <a:avLst/>
          </a:prstGeom>
        </p:spPr>
      </p:pic>
      <p:pic>
        <p:nvPicPr>
          <p:cNvPr id="10" name="Рисунок 9" descr="Центральная Изба(Презентация как продукт) слайд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500306"/>
            <a:ext cx="4190916" cy="3357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285860"/>
            <a:ext cx="2757478" cy="5191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Внутри северного «дома» находилась не только изба, но и было там место для скотины и многого другого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Северная изба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еверная изба устройство(Презентация как продукт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1500174"/>
            <a:ext cx="5705477" cy="50938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2185974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 Северной избы в отличии от центральной был фундамент(сруб), на котором всё держалось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Фундамент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руб(Презентация как продук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1571612"/>
            <a:ext cx="5810259" cy="43576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ровля избы(Презентация как продукт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357298"/>
            <a:ext cx="7234454" cy="45396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Кровля Северной избы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ронтон избы(Презентация как продукт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500174"/>
            <a:ext cx="4706471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Фронтон Северной избы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271</TotalTime>
  <Words>236</Words>
  <Application>Microsoft Office PowerPoint</Application>
  <PresentationFormat>Экран (4:3)</PresentationFormat>
  <Paragraphs>40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Деревянное зодчество Руси</vt:lpstr>
      <vt:lpstr>Материал - дерево</vt:lpstr>
      <vt:lpstr>Постройки из дерева на Руси</vt:lpstr>
      <vt:lpstr>Русские избы</vt:lpstr>
      <vt:lpstr>Северная изба, отличия от Центральной</vt:lpstr>
      <vt:lpstr>Северная изба</vt:lpstr>
      <vt:lpstr>Фундамент</vt:lpstr>
      <vt:lpstr>Кровля Северной избы</vt:lpstr>
      <vt:lpstr>Фронтон Северной избы</vt:lpstr>
      <vt:lpstr>Литература</vt:lpstr>
      <vt:lpstr>Площади «нашего» дома</vt:lpstr>
      <vt:lpstr>Работа над чертежом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Деревянное зодчество Руси</dc:title>
  <dc:creator>Даниил</dc:creator>
  <cp:lastModifiedBy>Данила</cp:lastModifiedBy>
  <cp:revision>31</cp:revision>
  <dcterms:created xsi:type="dcterms:W3CDTF">2016-11-25T21:14:55Z</dcterms:created>
  <dcterms:modified xsi:type="dcterms:W3CDTF">2016-12-25T21:53:02Z</dcterms:modified>
</cp:coreProperties>
</file>