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</p:embeddedFont>
    <p:embeddedFont>
      <p:font typeface="Impact" panose="020B0806030902050204" pitchFamily="34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Oswald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ёшина Анастасия Николаевна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3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9T11:08:50.236" idx="1">
    <p:pos x="6000" y="0"/>
    <p:text>вы читали вордовский документ?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8T01:59:37.012" idx="2">
    <p:pos x="6000" y="0"/>
    <p:text>первые 5 слайдов будет разминка.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54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 flipH="1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10800000" flipH="1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4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5400000">
            <a:off x="-4741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-5400000">
            <a:off x="1690749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-5400000">
            <a:off x="1476512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5400000">
            <a:off x="-47550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-5400000">
            <a:off x="1476512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-5400000" flipH="1">
            <a:off x="71454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-5400000">
            <a:off x="166783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-5400000" flipH="1">
            <a:off x="166706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5400000" flipH="1">
            <a:off x="71433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5400000" flipH="1">
            <a:off x="71433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-5400000">
            <a:off x="-4741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>
            <a:off x="147637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5400000" flipH="1">
            <a:off x="928613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5400000">
            <a:off x="928613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-5400000">
            <a:off x="-4741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-5400000">
            <a:off x="1476512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5400000">
            <a:off x="-47550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400000" flipH="1">
            <a:off x="71454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5400000" flipH="1">
            <a:off x="71433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rot="5400000" flipH="1">
            <a:off x="71433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5400000">
            <a:off x="147637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5400000" flipH="1">
            <a:off x="71433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5400000">
            <a:off x="1476415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2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10800000" flipH="1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3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rot="10800000" flipH="1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6"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9144000" cy="2277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46975" y="700175"/>
            <a:ext cx="8281500" cy="32166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446975" y="3992775"/>
            <a:ext cx="7768800" cy="491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FFFFFF"/>
                </a:solidFill>
              </a:rPr>
              <a:t>‹#›</a:t>
            </a:fld>
            <a:endParaRPr lang="ru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5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-14" y="0"/>
            <a:ext cx="6472200" cy="174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3991186" y="-69"/>
            <a:ext cx="1741500" cy="1741500"/>
          </a:xfrm>
          <a:prstGeom prst="flowChartDelay">
            <a:avLst/>
          </a:prstGeom>
          <a:solidFill>
            <a:srgbClr val="434343">
              <a:alpha val="454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10800000">
            <a:off x="4435464" y="-69"/>
            <a:ext cx="1741500" cy="1741500"/>
          </a:xfrm>
          <a:prstGeom prst="flowChartDelay">
            <a:avLst/>
          </a:prstGeom>
          <a:solidFill>
            <a:srgbClr val="666666">
              <a:alpha val="278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10800000">
            <a:off x="4863675" y="-69"/>
            <a:ext cx="1741500" cy="17415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551674" y="0"/>
            <a:ext cx="2592300" cy="174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7"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-5400000">
            <a:off x="-4741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-5400000">
            <a:off x="1690749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 rot="-5400000">
            <a:off x="1476512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5400000">
            <a:off x="-47550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-5400000">
            <a:off x="1476512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-5400000" flipH="1">
            <a:off x="71454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-5400000">
            <a:off x="166783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-5400000" flipH="1">
            <a:off x="166706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5400000" flipH="1">
            <a:off x="71433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 rot="5400000" flipH="1">
            <a:off x="71433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 rot="-5400000">
            <a:off x="-4741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 rot="5400000">
            <a:off x="147637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5400000" flipH="1">
            <a:off x="928613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5400000">
            <a:off x="928613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-5400000">
            <a:off x="-4741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-5400000">
            <a:off x="1476512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5400000">
            <a:off x="-47550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-5400000" flipH="1">
            <a:off x="71454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5400000" flipH="1">
            <a:off x="71433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5400000" flipH="1">
            <a:off x="71433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5400000">
            <a:off x="147637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5400000" flipH="1">
            <a:off x="71433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5400000">
            <a:off x="1476415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8"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308425" y="308000"/>
            <a:ext cx="4527600" cy="45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10"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6531574" y="0"/>
            <a:ext cx="864300" cy="2460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395898" y="0"/>
            <a:ext cx="1748100" cy="2460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H="1">
            <a:off x="6096275" y="0"/>
            <a:ext cx="435300" cy="2460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0" y="0"/>
            <a:ext cx="60962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281725" y="679625"/>
            <a:ext cx="2683200" cy="10425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281725" y="1798300"/>
            <a:ext cx="2683200" cy="2540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FFFFFF"/>
                </a:solidFill>
              </a:rPr>
              <a:t>‹#›</a:t>
            </a:fld>
            <a:endParaRPr lang="ru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9"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0" y="0"/>
            <a:ext cx="60962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0" name="Shape 210"/>
          <p:cNvGrpSpPr/>
          <p:nvPr/>
        </p:nvGrpSpPr>
        <p:grpSpPr>
          <a:xfrm>
            <a:off x="6096350" y="0"/>
            <a:ext cx="3047700" cy="431399"/>
            <a:chOff x="6096400" y="0"/>
            <a:chExt cx="3047700" cy="431399"/>
          </a:xfrm>
        </p:grpSpPr>
        <p:sp>
          <p:nvSpPr>
            <p:cNvPr id="211" name="Shape 211"/>
            <p:cNvSpPr/>
            <p:nvPr/>
          </p:nvSpPr>
          <p:spPr>
            <a:xfrm>
              <a:off x="6096400" y="0"/>
              <a:ext cx="3047700" cy="2157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096400" y="215699"/>
              <a:ext cx="3047700" cy="21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096400" y="215702"/>
              <a:ext cx="3047700" cy="55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6293125" y="554050"/>
            <a:ext cx="2665500" cy="1370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293125" y="2000350"/>
            <a:ext cx="2665500" cy="2540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4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11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 rot="-5400000">
            <a:off x="-4741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 rot="-5400000">
            <a:off x="1690749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 rot="-5400000">
            <a:off x="1476512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-47550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-5400000">
            <a:off x="1476512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-5400000" flipH="1">
            <a:off x="71454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-5400000">
            <a:off x="166783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 rot="-5400000" flipH="1">
            <a:off x="166706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5400000" flipH="1">
            <a:off x="71433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5400000" flipH="1">
            <a:off x="71433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 rot="-5400000">
            <a:off x="-4741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 rot="5400000">
            <a:off x="147637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 rot="5400000" flipH="1">
            <a:off x="928613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 rot="5400000">
            <a:off x="928613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-5400000">
            <a:off x="-4741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 rot="-5400000">
            <a:off x="1476512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 rot="5400000">
            <a:off x="-47550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 rot="-5400000" flipH="1">
            <a:off x="71454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5400000" flipH="1">
            <a:off x="71433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 rot="5400000" flipH="1">
            <a:off x="71433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5400000">
            <a:off x="147637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rot="5400000" flipH="1">
            <a:off x="71433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 rot="5400000">
            <a:off x="1476415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12"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 rot="5400000">
            <a:off x="714197" y="47725"/>
            <a:ext cx="857400" cy="762000"/>
          </a:xfrm>
          <a:prstGeom prst="triangle">
            <a:avLst>
              <a:gd name="adj" fmla="val 50000"/>
            </a:avLst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 rot="-5400000" flipH="1">
            <a:off x="928671" y="-166420"/>
            <a:ext cx="428700" cy="762000"/>
          </a:xfrm>
          <a:prstGeom prst="rtTriangle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 14">
    <p:bg>
      <p:bgPr>
        <a:solidFill>
          <a:srgbClr val="FFFF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991910" y="761566"/>
            <a:ext cx="5160300" cy="2956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141802" y="3281517"/>
            <a:ext cx="283200" cy="2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683829" y="3281517"/>
            <a:ext cx="327300" cy="283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 rot="2700000">
            <a:off x="2275140" y="881423"/>
            <a:ext cx="16546" cy="35935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728059" y="919457"/>
            <a:ext cx="283200" cy="283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ctrTitle"/>
          </p:nvPr>
        </p:nvSpPr>
        <p:spPr>
          <a:xfrm>
            <a:off x="2151450" y="1662950"/>
            <a:ext cx="4820100" cy="1153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sz="3600" b="1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1"/>
          </p:nvPr>
        </p:nvSpPr>
        <p:spPr>
          <a:xfrm>
            <a:off x="1991850" y="3870425"/>
            <a:ext cx="5160300" cy="5115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None/>
              <a:defRPr sz="18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424242"/>
                </a:solidFill>
              </a:rPr>
              <a:t>‹#›</a:t>
            </a:fld>
            <a:endParaRPr lang="ru" sz="1000">
              <a:solidFill>
                <a:srgbClr val="42424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ru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37550" y="1040000"/>
            <a:ext cx="8268900" cy="144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6000">
                <a:latin typeface="Comic Sans MS"/>
                <a:ea typeface="Comic Sans MS"/>
                <a:cs typeface="Comic Sans MS"/>
                <a:sym typeface="Comic Sans MS"/>
              </a:rPr>
              <a:t>Биологические часы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ubTitle" idx="1"/>
          </p:nvPr>
        </p:nvSpPr>
        <p:spPr>
          <a:xfrm>
            <a:off x="329550" y="3752775"/>
            <a:ext cx="8484900" cy="4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Алешина Настя 8“б”, Никитина Варя 8“б”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9200" y="0"/>
            <a:ext cx="43533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Какие вообще бывают циклы?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➢"/>
            </a:pPr>
            <a:r>
              <a:rPr lang="ru" sz="2400" b="1">
                <a:solidFill>
                  <a:schemeClr val="dk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Ультрадианные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mic Sans MS"/>
              <a:buChar char="➢"/>
            </a:pPr>
            <a:r>
              <a:rPr lang="ru" sz="2400" b="1">
                <a:solidFill>
                  <a:schemeClr val="dk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Циркадианные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mic Sans MS"/>
              <a:buChar char="➢"/>
            </a:pPr>
            <a:r>
              <a:rPr lang="ru" sz="2400" b="1">
                <a:solidFill>
                  <a:schemeClr val="dk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Инфрадианные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499" y="1798025"/>
            <a:ext cx="4158899" cy="282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53775" y="1252350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11700" y="32810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эпифиз, мелатонин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850" y="1244650"/>
            <a:ext cx="3925224" cy="34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50" y="1521925"/>
            <a:ext cx="4379374" cy="307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t="6777" b="6769"/>
          <a:stretch/>
        </p:blipFill>
        <p:spPr>
          <a:xfrm>
            <a:off x="0" y="52575"/>
            <a:ext cx="60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6281725" y="679625"/>
            <a:ext cx="2683200" cy="104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внутренние органы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281725" y="1798300"/>
            <a:ext cx="2683200" cy="254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5" y="133350"/>
            <a:ext cx="866775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2884925" y="-600678"/>
            <a:ext cx="5740800" cy="144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совы, жаворонки, голуби.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2932725" y="1893675"/>
            <a:ext cx="5740800" cy="26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324" y="842012"/>
            <a:ext cx="2862874" cy="28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550" y="946800"/>
            <a:ext cx="3027325" cy="25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3475" y="2638675"/>
            <a:ext cx="2726524" cy="22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6478500" y="217475"/>
            <a:ext cx="2665500" cy="137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наш класс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293125" y="2000350"/>
            <a:ext cx="2665500" cy="254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выводы: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наиболее активны мы на третьем уроке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ru"/>
              <a:t>за неделю наша успеваемость падает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800"/>
            <a:ext cx="6090150" cy="44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6293125" y="554050"/>
            <a:ext cx="2665500" cy="137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внимание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293125" y="2000350"/>
            <a:ext cx="2665500" cy="254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0" y="892950"/>
            <a:ext cx="5529600" cy="32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385325" y="1357550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советы!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24 часа до экзамена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2894475" y="2002050"/>
            <a:ext cx="5740800" cy="26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21.00 - 22.00 отдых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22.00 сон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5.30 подъем, зарядка, контрастный душ.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6.00 - 7.00 сложные предметы, требующие долговременной памяти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7.30 завтрак, прогулка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9 - 12 поиск информации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12-14 обед, отдых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15- 19 работа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05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265387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STANDE HOCH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78625" y="4547800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825" y="3722800"/>
            <a:ext cx="5904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 txBox="1"/>
          <p:nvPr/>
        </p:nvSpPr>
        <p:spPr>
          <a:xfrm>
            <a:off x="2177200" y="1510575"/>
            <a:ext cx="4565100" cy="3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96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ru" sz="9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ru" sz="96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" sz="9600">
                <a:latin typeface="Impact"/>
                <a:ea typeface="Impact"/>
                <a:cs typeface="Impact"/>
                <a:sym typeface="Impact"/>
              </a:rPr>
            </a:br>
            <a:r>
              <a:rPr lang="ru" sz="96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ru" sz="9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ru" sz="96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" sz="9600">
                <a:latin typeface="Impact"/>
                <a:ea typeface="Impact"/>
                <a:cs typeface="Impact"/>
                <a:sym typeface="Impact"/>
              </a:rPr>
            </a:br>
            <a:r>
              <a:rPr lang="ru" sz="96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ru" sz="9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ru" sz="96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ru" sz="9600"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" sz="9600">
                <a:latin typeface="Impact"/>
                <a:ea typeface="Impact"/>
                <a:cs typeface="Impact"/>
                <a:sym typeface="Impact"/>
              </a:rPr>
            </a:br>
            <a:endParaRPr lang="ru" sz="9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6784375" y="1382125"/>
            <a:ext cx="2271900" cy="4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перерыв 3-5 минут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6742300" y="2980925"/>
            <a:ext cx="2145900" cy="36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перерыв 3-5 минут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704650" y="653775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внимание на пике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819375" y="14448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поиск информации, усвоение информации, поиск ошибок, лекции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599500" y="218340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внимание упало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762000" y="31722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отдых: техники расслабления, хобби, творчество,спорт, прогулка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тренировка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мотивация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762000" y="510375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пик памяти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62000" y="1367775"/>
            <a:ext cx="6845100" cy="11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новая информация, иностранные языки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762000" y="21430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память упала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800275" y="2941325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не учить ничего, переводы, сочинения 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отдых: хобби, спорт, творчество, прогулка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тренировка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Сколько недель в году?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44000" y="4040000"/>
            <a:ext cx="1113900" cy="43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ответ: 52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24" y="1784700"/>
            <a:ext cx="4839148" cy="33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Сколько звёзд в солнечной системе?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50" y="1924975"/>
            <a:ext cx="5244900" cy="295025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44000" y="4040000"/>
            <a:ext cx="1113900" cy="43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2487500" y="-3"/>
            <a:ext cx="5740800" cy="144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Кто любил Онегина?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275" y="999150"/>
            <a:ext cx="2986500" cy="39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688900" y="4040000"/>
            <a:ext cx="1746000" cy="43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Какой слон без носа?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75" y="1835450"/>
            <a:ext cx="4031450" cy="32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Кого убил Авель?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24" y="1867025"/>
            <a:ext cx="3941475" cy="31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677100" y="4040000"/>
            <a:ext cx="1616100" cy="43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t="179" b="169"/>
          <a:stretch/>
        </p:blipFill>
        <p:spPr>
          <a:xfrm>
            <a:off x="2074599" y="193275"/>
            <a:ext cx="4964075" cy="46290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биологические циклы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➢"/>
            </a:pPr>
            <a:r>
              <a:rPr lang="ru"/>
              <a:t>физиологические</a:t>
            </a:r>
          </a:p>
          <a:p>
            <a:pPr marL="457200" lvl="0" indent="-228600" rtl="0">
              <a:spcBef>
                <a:spcPts val="0"/>
              </a:spcBef>
              <a:buChar char="➢"/>
            </a:pPr>
            <a:r>
              <a:rPr lang="ru"/>
              <a:t>экологические</a:t>
            </a:r>
          </a:p>
          <a:p>
            <a:pPr marL="457200" lvl="0" indent="-228600">
              <a:spcBef>
                <a:spcPts val="0"/>
              </a:spcBef>
              <a:buChar char="➢"/>
            </a:pPr>
            <a:r>
              <a:rPr lang="ru"/>
              <a:t>психологические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Экран (16:9)</PresentationFormat>
  <Paragraphs>52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Montserrat</vt:lpstr>
      <vt:lpstr>Playfair Display</vt:lpstr>
      <vt:lpstr>Impact</vt:lpstr>
      <vt:lpstr>Comic Sans MS</vt:lpstr>
      <vt:lpstr>Oswald</vt:lpstr>
      <vt:lpstr>pop</vt:lpstr>
      <vt:lpstr>Биологические часы</vt:lpstr>
      <vt:lpstr>STANDE HOCH</vt:lpstr>
      <vt:lpstr>Сколько недель в году?</vt:lpstr>
      <vt:lpstr>Сколько звёзд в солнечной системе? </vt:lpstr>
      <vt:lpstr>Кто любил Онегина? </vt:lpstr>
      <vt:lpstr>Какой слон без носа?</vt:lpstr>
      <vt:lpstr>Кого убил Авель?</vt:lpstr>
      <vt:lpstr>Презентация PowerPoint</vt:lpstr>
      <vt:lpstr>биологические циклы</vt:lpstr>
      <vt:lpstr>Какие вообще бывают циклы?</vt:lpstr>
      <vt:lpstr>внимание</vt:lpstr>
      <vt:lpstr>эпифиз, мелатонин </vt:lpstr>
      <vt:lpstr>внутренние органы</vt:lpstr>
      <vt:lpstr>Презентация PowerPoint</vt:lpstr>
      <vt:lpstr>совы, жаворонки, голуби.</vt:lpstr>
      <vt:lpstr>наш класс</vt:lpstr>
      <vt:lpstr>внимание</vt:lpstr>
      <vt:lpstr> советы!</vt:lpstr>
      <vt:lpstr>24 часа до экзамена</vt:lpstr>
      <vt:lpstr>Презентация PowerPoint</vt:lpstr>
      <vt:lpstr>внимание на пике</vt:lpstr>
      <vt:lpstr>пик памяти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часы</dc:title>
  <dc:creator>Пользователь</dc:creator>
  <cp:lastModifiedBy>Пользователь</cp:lastModifiedBy>
  <cp:revision>1</cp:revision>
  <dcterms:modified xsi:type="dcterms:W3CDTF">2016-12-11T16:47:42Z</dcterms:modified>
</cp:coreProperties>
</file>