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7" r:id="rId4"/>
    <p:sldId id="263" r:id="rId5"/>
    <p:sldId id="265" r:id="rId6"/>
    <p:sldId id="262" r:id="rId7"/>
    <p:sldId id="266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087" autoAdjust="0"/>
  </p:normalViewPr>
  <p:slideViewPr>
    <p:cSldViewPr>
      <p:cViewPr>
        <p:scale>
          <a:sx n="80" d="100"/>
          <a:sy n="80" d="100"/>
        </p:scale>
        <p:origin x="-864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72BB82-F6D1-4C38-A370-A728962DE5C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D02983B-2052-4801-B3FE-DB1EF74574EF}">
      <dgm:prSet phldrT="[Текст]" custT="1"/>
      <dgm:spPr/>
      <dgm:t>
        <a:bodyPr/>
        <a:lstStyle/>
        <a:p>
          <a:r>
            <a:rPr lang="ru-RU" sz="1800" b="0" dirty="0" smtClean="0"/>
            <a:t>Программа-таблица в </a:t>
          </a:r>
          <a:r>
            <a:rPr lang="en-US" sz="1800" b="0" dirty="0" smtClean="0"/>
            <a:t>Excel</a:t>
          </a:r>
          <a:endParaRPr lang="ru-RU" sz="1800" b="0" dirty="0"/>
        </a:p>
      </dgm:t>
    </dgm:pt>
    <dgm:pt modelId="{04596DF1-9C09-4B94-B2C7-A9887F934FCB}" type="parTrans" cxnId="{43F71D6E-CA79-4406-8E35-08B33764D468}">
      <dgm:prSet/>
      <dgm:spPr/>
      <dgm:t>
        <a:bodyPr/>
        <a:lstStyle/>
        <a:p>
          <a:endParaRPr lang="ru-RU"/>
        </a:p>
      </dgm:t>
    </dgm:pt>
    <dgm:pt modelId="{796A1AEF-F39D-4B1F-94F9-69F7B262974E}" type="sibTrans" cxnId="{43F71D6E-CA79-4406-8E35-08B33764D468}">
      <dgm:prSet/>
      <dgm:spPr/>
      <dgm:t>
        <a:bodyPr/>
        <a:lstStyle/>
        <a:p>
          <a:endParaRPr lang="ru-RU"/>
        </a:p>
      </dgm:t>
    </dgm:pt>
    <dgm:pt modelId="{1595FDC3-5AB5-4C07-BFF3-1D4A8701DC72}">
      <dgm:prSet phldrT="[Текст]"/>
      <dgm:spPr/>
      <dgm:t>
        <a:bodyPr/>
        <a:lstStyle/>
        <a:p>
          <a:r>
            <a:rPr lang="ru-RU" dirty="0" smtClean="0"/>
            <a:t>Что купить</a:t>
          </a:r>
          <a:endParaRPr lang="ru-RU" dirty="0"/>
        </a:p>
      </dgm:t>
    </dgm:pt>
    <dgm:pt modelId="{613BFCA1-3596-4E87-9BAD-5F3F9E721188}" type="parTrans" cxnId="{009ECF00-04D7-417F-A822-EC2060691927}">
      <dgm:prSet/>
      <dgm:spPr/>
      <dgm:t>
        <a:bodyPr/>
        <a:lstStyle/>
        <a:p>
          <a:endParaRPr lang="ru-RU"/>
        </a:p>
      </dgm:t>
    </dgm:pt>
    <dgm:pt modelId="{9D131063-F807-4B70-AC63-EDC0496AACC8}" type="sibTrans" cxnId="{009ECF00-04D7-417F-A822-EC2060691927}">
      <dgm:prSet/>
      <dgm:spPr/>
      <dgm:t>
        <a:bodyPr/>
        <a:lstStyle/>
        <a:p>
          <a:endParaRPr lang="ru-RU"/>
        </a:p>
      </dgm:t>
    </dgm:pt>
    <dgm:pt modelId="{68B5A5C2-7F45-47E4-867A-F946CC4A17D3}">
      <dgm:prSet phldrT="[Текст]"/>
      <dgm:spPr/>
      <dgm:t>
        <a:bodyPr/>
        <a:lstStyle/>
        <a:p>
          <a:r>
            <a:rPr lang="ru-RU" dirty="0" smtClean="0"/>
            <a:t>Инструкции дежурным</a:t>
          </a:r>
          <a:endParaRPr lang="ru-RU" dirty="0"/>
        </a:p>
      </dgm:t>
    </dgm:pt>
    <dgm:pt modelId="{A971ADFA-B613-474F-A16D-04D483411510}" type="sibTrans" cxnId="{6578A4D6-E88E-4FA7-A40B-350051475B44}">
      <dgm:prSet/>
      <dgm:spPr/>
      <dgm:t>
        <a:bodyPr/>
        <a:lstStyle/>
        <a:p>
          <a:endParaRPr lang="ru-RU"/>
        </a:p>
      </dgm:t>
    </dgm:pt>
    <dgm:pt modelId="{40AD1F36-B8D3-416A-9779-E3C7716A9486}" type="parTrans" cxnId="{6578A4D6-E88E-4FA7-A40B-350051475B44}">
      <dgm:prSet/>
      <dgm:spPr/>
      <dgm:t>
        <a:bodyPr/>
        <a:lstStyle/>
        <a:p>
          <a:endParaRPr lang="ru-RU"/>
        </a:p>
      </dgm:t>
    </dgm:pt>
    <dgm:pt modelId="{6B9A633F-3F24-4623-A1BB-174FCDE567A3}">
      <dgm:prSet phldrT="[Текст]"/>
      <dgm:spPr/>
      <dgm:t>
        <a:bodyPr/>
        <a:lstStyle/>
        <a:p>
          <a:r>
            <a:rPr lang="ru-RU" dirty="0" smtClean="0"/>
            <a:t>Продукты</a:t>
          </a:r>
          <a:endParaRPr lang="ru-RU" dirty="0"/>
        </a:p>
      </dgm:t>
    </dgm:pt>
    <dgm:pt modelId="{2C8743D9-1E95-4CCA-B265-34E364ACA6E5}" type="parTrans" cxnId="{43A80988-076B-41B0-8F23-9421BDAF89E6}">
      <dgm:prSet/>
      <dgm:spPr/>
      <dgm:t>
        <a:bodyPr/>
        <a:lstStyle/>
        <a:p>
          <a:endParaRPr lang="ru-RU"/>
        </a:p>
      </dgm:t>
    </dgm:pt>
    <dgm:pt modelId="{E6332B24-9168-4595-B43C-55C58A4CF300}" type="sibTrans" cxnId="{43A80988-076B-41B0-8F23-9421BDAF89E6}">
      <dgm:prSet/>
      <dgm:spPr/>
      <dgm:t>
        <a:bodyPr/>
        <a:lstStyle/>
        <a:p>
          <a:endParaRPr lang="ru-RU"/>
        </a:p>
      </dgm:t>
    </dgm:pt>
    <dgm:pt modelId="{9C265713-9329-47CB-8582-4218583BD647}">
      <dgm:prSet phldrT="[Текст]"/>
      <dgm:spPr/>
      <dgm:t>
        <a:bodyPr/>
        <a:lstStyle/>
        <a:p>
          <a:r>
            <a:rPr lang="ru-RU" dirty="0" smtClean="0"/>
            <a:t>Меню</a:t>
          </a:r>
          <a:endParaRPr lang="ru-RU" dirty="0"/>
        </a:p>
      </dgm:t>
    </dgm:pt>
    <dgm:pt modelId="{18CE96E8-DF15-470E-A71E-9363C928B28D}" type="sibTrans" cxnId="{D2883BF3-B180-4B81-95B8-93D3A184E0A3}">
      <dgm:prSet/>
      <dgm:spPr/>
      <dgm:t>
        <a:bodyPr/>
        <a:lstStyle/>
        <a:p>
          <a:endParaRPr lang="ru-RU"/>
        </a:p>
      </dgm:t>
    </dgm:pt>
    <dgm:pt modelId="{BAF99AFB-BB8F-41BE-89A6-CC7349562A4E}" type="parTrans" cxnId="{D2883BF3-B180-4B81-95B8-93D3A184E0A3}">
      <dgm:prSet/>
      <dgm:spPr/>
      <dgm:t>
        <a:bodyPr/>
        <a:lstStyle/>
        <a:p>
          <a:endParaRPr lang="ru-RU"/>
        </a:p>
      </dgm:t>
    </dgm:pt>
    <dgm:pt modelId="{BFE85E92-AF77-4762-8D26-BF94D2B68F35}">
      <dgm:prSet phldrT="[Текст]"/>
      <dgm:spPr/>
      <dgm:t>
        <a:bodyPr/>
        <a:lstStyle/>
        <a:p>
          <a:r>
            <a:rPr lang="ru-RU" dirty="0" smtClean="0"/>
            <a:t>Блюда</a:t>
          </a:r>
          <a:endParaRPr lang="ru-RU" dirty="0"/>
        </a:p>
      </dgm:t>
    </dgm:pt>
    <dgm:pt modelId="{E1DF0A3E-D09B-4B09-85D6-F38E3DFF1EDE}" type="sibTrans" cxnId="{CD01BC08-739F-4B5E-944B-E74934D49751}">
      <dgm:prSet/>
      <dgm:spPr/>
      <dgm:t>
        <a:bodyPr/>
        <a:lstStyle/>
        <a:p>
          <a:endParaRPr lang="ru-RU"/>
        </a:p>
      </dgm:t>
    </dgm:pt>
    <dgm:pt modelId="{72E7BA65-34B8-40AC-B5A2-43FF76105BC5}" type="parTrans" cxnId="{CD01BC08-739F-4B5E-944B-E74934D49751}">
      <dgm:prSet/>
      <dgm:spPr/>
      <dgm:t>
        <a:bodyPr/>
        <a:lstStyle/>
        <a:p>
          <a:endParaRPr lang="ru-RU"/>
        </a:p>
      </dgm:t>
    </dgm:pt>
    <dgm:pt modelId="{F9B65C1F-72C5-4D85-BB5F-D9A1B67A1702}" type="pres">
      <dgm:prSet presAssocID="{1272BB82-F6D1-4C38-A370-A728962DE5C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3E2AAF3-B12F-4009-869A-04D4B4F48427}" type="pres">
      <dgm:prSet presAssocID="{4D02983B-2052-4801-B3FE-DB1EF74574EF}" presName="hierRoot1" presStyleCnt="0"/>
      <dgm:spPr/>
    </dgm:pt>
    <dgm:pt modelId="{F17F6349-4887-4BD8-9BE8-77C7A184D6A5}" type="pres">
      <dgm:prSet presAssocID="{4D02983B-2052-4801-B3FE-DB1EF74574EF}" presName="composite" presStyleCnt="0"/>
      <dgm:spPr/>
    </dgm:pt>
    <dgm:pt modelId="{B170F080-17D0-49E5-9F96-5B97AC206254}" type="pres">
      <dgm:prSet presAssocID="{4D02983B-2052-4801-B3FE-DB1EF74574EF}" presName="background" presStyleLbl="node0" presStyleIdx="0" presStyleCnt="1"/>
      <dgm:spPr/>
    </dgm:pt>
    <dgm:pt modelId="{21210F96-A97F-4D17-8DB3-1385D44AF48C}" type="pres">
      <dgm:prSet presAssocID="{4D02983B-2052-4801-B3FE-DB1EF74574EF}" presName="text" presStyleLbl="fgAcc0" presStyleIdx="0" presStyleCnt="1" custScaleX="179053" custScaleY="1695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3ACFB4-54D9-4EC0-AFEB-121CAB1ADE68}" type="pres">
      <dgm:prSet presAssocID="{4D02983B-2052-4801-B3FE-DB1EF74574EF}" presName="hierChild2" presStyleCnt="0"/>
      <dgm:spPr/>
    </dgm:pt>
    <dgm:pt modelId="{6F731FE7-2139-49C6-8C4A-97C8C920DE54}" type="pres">
      <dgm:prSet presAssocID="{BAF99AFB-BB8F-41BE-89A6-CC7349562A4E}" presName="Name10" presStyleLbl="parChTrans1D2" presStyleIdx="0" presStyleCnt="5"/>
      <dgm:spPr/>
      <dgm:t>
        <a:bodyPr/>
        <a:lstStyle/>
        <a:p>
          <a:endParaRPr lang="ru-RU"/>
        </a:p>
      </dgm:t>
    </dgm:pt>
    <dgm:pt modelId="{C0F3F822-9291-4235-85A3-DF68C03D7D97}" type="pres">
      <dgm:prSet presAssocID="{9C265713-9329-47CB-8582-4218583BD647}" presName="hierRoot2" presStyleCnt="0"/>
      <dgm:spPr/>
    </dgm:pt>
    <dgm:pt modelId="{F2D5A1DC-042A-472A-89EB-1272611BB7B4}" type="pres">
      <dgm:prSet presAssocID="{9C265713-9329-47CB-8582-4218583BD647}" presName="composite2" presStyleCnt="0"/>
      <dgm:spPr/>
    </dgm:pt>
    <dgm:pt modelId="{DD0F9970-63B3-46F2-9FC8-B7CFBF98820A}" type="pres">
      <dgm:prSet presAssocID="{9C265713-9329-47CB-8582-4218583BD647}" presName="background2" presStyleLbl="node2" presStyleIdx="0" presStyleCnt="5"/>
      <dgm:spPr/>
    </dgm:pt>
    <dgm:pt modelId="{6666285C-8111-4A93-9503-737A345D119A}" type="pres">
      <dgm:prSet presAssocID="{9C265713-9329-47CB-8582-4218583BD647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E67ADB-5401-413F-A2BB-456837F15715}" type="pres">
      <dgm:prSet presAssocID="{9C265713-9329-47CB-8582-4218583BD647}" presName="hierChild3" presStyleCnt="0"/>
      <dgm:spPr/>
    </dgm:pt>
    <dgm:pt modelId="{18748ABB-514A-4CA5-991C-CE450D336776}" type="pres">
      <dgm:prSet presAssocID="{72E7BA65-34B8-40AC-B5A2-43FF76105BC5}" presName="Name10" presStyleLbl="parChTrans1D2" presStyleIdx="1" presStyleCnt="5"/>
      <dgm:spPr/>
      <dgm:t>
        <a:bodyPr/>
        <a:lstStyle/>
        <a:p>
          <a:endParaRPr lang="ru-RU"/>
        </a:p>
      </dgm:t>
    </dgm:pt>
    <dgm:pt modelId="{1D769F15-3287-4D92-B5B7-95B0B332742A}" type="pres">
      <dgm:prSet presAssocID="{BFE85E92-AF77-4762-8D26-BF94D2B68F35}" presName="hierRoot2" presStyleCnt="0"/>
      <dgm:spPr/>
    </dgm:pt>
    <dgm:pt modelId="{F17B31B9-0EBE-41F3-BF34-60A48689245D}" type="pres">
      <dgm:prSet presAssocID="{BFE85E92-AF77-4762-8D26-BF94D2B68F35}" presName="composite2" presStyleCnt="0"/>
      <dgm:spPr/>
    </dgm:pt>
    <dgm:pt modelId="{3F72C6D2-35F8-4DF8-87E0-ABF9E56E0CC4}" type="pres">
      <dgm:prSet presAssocID="{BFE85E92-AF77-4762-8D26-BF94D2B68F35}" presName="background2" presStyleLbl="node2" presStyleIdx="1" presStyleCnt="5"/>
      <dgm:spPr/>
    </dgm:pt>
    <dgm:pt modelId="{40ADE4AA-7445-4E71-8C4E-AB13F6C03245}" type="pres">
      <dgm:prSet presAssocID="{BFE85E92-AF77-4762-8D26-BF94D2B68F35}" presName="text2" presStyleLbl="fgAcc2" presStyleIdx="1" presStyleCnt="5" custLinFactNeighborX="-7475" custLinFactNeighborY="921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13F31B-5428-4C1C-8FBA-911EF393161D}" type="pres">
      <dgm:prSet presAssocID="{BFE85E92-AF77-4762-8D26-BF94D2B68F35}" presName="hierChild3" presStyleCnt="0"/>
      <dgm:spPr/>
    </dgm:pt>
    <dgm:pt modelId="{B0C8F8B8-D391-44F4-A1C3-D24C21A4F4B6}" type="pres">
      <dgm:prSet presAssocID="{2C8743D9-1E95-4CCA-B265-34E364ACA6E5}" presName="Name10" presStyleLbl="parChTrans1D2" presStyleIdx="2" presStyleCnt="5"/>
      <dgm:spPr/>
      <dgm:t>
        <a:bodyPr/>
        <a:lstStyle/>
        <a:p>
          <a:endParaRPr lang="ru-RU"/>
        </a:p>
      </dgm:t>
    </dgm:pt>
    <dgm:pt modelId="{D201E05D-CE77-43D2-B25C-17B86E34EB6F}" type="pres">
      <dgm:prSet presAssocID="{6B9A633F-3F24-4623-A1BB-174FCDE567A3}" presName="hierRoot2" presStyleCnt="0"/>
      <dgm:spPr/>
    </dgm:pt>
    <dgm:pt modelId="{971ED7A9-4CFC-424E-974F-3F86B8EB4FDA}" type="pres">
      <dgm:prSet presAssocID="{6B9A633F-3F24-4623-A1BB-174FCDE567A3}" presName="composite2" presStyleCnt="0"/>
      <dgm:spPr/>
    </dgm:pt>
    <dgm:pt modelId="{C0993D7C-CD3F-4FA4-977E-2421F6A45BEF}" type="pres">
      <dgm:prSet presAssocID="{6B9A633F-3F24-4623-A1BB-174FCDE567A3}" presName="background2" presStyleLbl="node2" presStyleIdx="2" presStyleCnt="5"/>
      <dgm:spPr/>
    </dgm:pt>
    <dgm:pt modelId="{F2FB59B9-7A5F-4ECD-B8C3-EC0C8A1B1A43}" type="pres">
      <dgm:prSet presAssocID="{6B9A633F-3F24-4623-A1BB-174FCDE567A3}" presName="text2" presStyleLbl="fgAcc2" presStyleIdx="2" presStyleCnt="5" custLinFactY="83018" custLinFactNeighborX="-1495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8DA923-3BFD-4DED-B046-7F4093C5775D}" type="pres">
      <dgm:prSet presAssocID="{6B9A633F-3F24-4623-A1BB-174FCDE567A3}" presName="hierChild3" presStyleCnt="0"/>
      <dgm:spPr/>
    </dgm:pt>
    <dgm:pt modelId="{F976F8D8-B84E-4C80-B09E-BAB98625D5CF}" type="pres">
      <dgm:prSet presAssocID="{40AD1F36-B8D3-416A-9779-E3C7716A9486}" presName="Name10" presStyleLbl="parChTrans1D2" presStyleIdx="3" presStyleCnt="5"/>
      <dgm:spPr/>
      <dgm:t>
        <a:bodyPr/>
        <a:lstStyle/>
        <a:p>
          <a:endParaRPr lang="ru-RU"/>
        </a:p>
      </dgm:t>
    </dgm:pt>
    <dgm:pt modelId="{F31B6618-CD36-4C57-B555-3514C123877C}" type="pres">
      <dgm:prSet presAssocID="{68B5A5C2-7F45-47E4-867A-F946CC4A17D3}" presName="hierRoot2" presStyleCnt="0"/>
      <dgm:spPr/>
    </dgm:pt>
    <dgm:pt modelId="{43C3059B-21B8-48C6-9987-53A01DD0B322}" type="pres">
      <dgm:prSet presAssocID="{68B5A5C2-7F45-47E4-867A-F946CC4A17D3}" presName="composite2" presStyleCnt="0"/>
      <dgm:spPr/>
    </dgm:pt>
    <dgm:pt modelId="{721600C6-080B-43ED-A341-1215A29A5B13}" type="pres">
      <dgm:prSet presAssocID="{68B5A5C2-7F45-47E4-867A-F946CC4A17D3}" presName="background2" presStyleLbl="node2" presStyleIdx="3" presStyleCnt="5"/>
      <dgm:spPr/>
    </dgm:pt>
    <dgm:pt modelId="{776567A0-1817-4765-8BD7-76FD00DEDD1C}" type="pres">
      <dgm:prSet presAssocID="{68B5A5C2-7F45-47E4-867A-F946CC4A17D3}" presName="text2" presStyleLbl="fgAcc2" presStyleIdx="3" presStyleCnt="5" custLinFactNeighborX="4484" custLinFactNeighborY="921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FCBF12-0145-442E-95E9-DC18D58276F8}" type="pres">
      <dgm:prSet presAssocID="{68B5A5C2-7F45-47E4-867A-F946CC4A17D3}" presName="hierChild3" presStyleCnt="0"/>
      <dgm:spPr/>
    </dgm:pt>
    <dgm:pt modelId="{7D77A02A-7B7F-4EA2-B964-231A2F0354EA}" type="pres">
      <dgm:prSet presAssocID="{613BFCA1-3596-4E87-9BAD-5F3F9E721188}" presName="Name10" presStyleLbl="parChTrans1D2" presStyleIdx="4" presStyleCnt="5"/>
      <dgm:spPr/>
      <dgm:t>
        <a:bodyPr/>
        <a:lstStyle/>
        <a:p>
          <a:endParaRPr lang="ru-RU"/>
        </a:p>
      </dgm:t>
    </dgm:pt>
    <dgm:pt modelId="{1ADA2882-F904-40B5-BD03-21A9272B5001}" type="pres">
      <dgm:prSet presAssocID="{1595FDC3-5AB5-4C07-BFF3-1D4A8701DC72}" presName="hierRoot2" presStyleCnt="0"/>
      <dgm:spPr/>
    </dgm:pt>
    <dgm:pt modelId="{93138DE0-88C4-4600-AEA5-52C2E44B3136}" type="pres">
      <dgm:prSet presAssocID="{1595FDC3-5AB5-4C07-BFF3-1D4A8701DC72}" presName="composite2" presStyleCnt="0"/>
      <dgm:spPr/>
    </dgm:pt>
    <dgm:pt modelId="{1AFCB669-BB4B-4961-951F-4F3778A2DD01}" type="pres">
      <dgm:prSet presAssocID="{1595FDC3-5AB5-4C07-BFF3-1D4A8701DC72}" presName="background2" presStyleLbl="node2" presStyleIdx="4" presStyleCnt="5"/>
      <dgm:spPr/>
    </dgm:pt>
    <dgm:pt modelId="{1BED18DC-1C14-4C84-8A6B-1857D44BFA4A}" type="pres">
      <dgm:prSet presAssocID="{1595FDC3-5AB5-4C07-BFF3-1D4A8701DC72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87A922-6C1C-4567-A23E-8D4E26A3184E}" type="pres">
      <dgm:prSet presAssocID="{1595FDC3-5AB5-4C07-BFF3-1D4A8701DC72}" presName="hierChild3" presStyleCnt="0"/>
      <dgm:spPr/>
    </dgm:pt>
  </dgm:ptLst>
  <dgm:cxnLst>
    <dgm:cxn modelId="{43F71D6E-CA79-4406-8E35-08B33764D468}" srcId="{1272BB82-F6D1-4C38-A370-A728962DE5C6}" destId="{4D02983B-2052-4801-B3FE-DB1EF74574EF}" srcOrd="0" destOrd="0" parTransId="{04596DF1-9C09-4B94-B2C7-A9887F934FCB}" sibTransId="{796A1AEF-F39D-4B1F-94F9-69F7B262974E}"/>
    <dgm:cxn modelId="{43A80988-076B-41B0-8F23-9421BDAF89E6}" srcId="{4D02983B-2052-4801-B3FE-DB1EF74574EF}" destId="{6B9A633F-3F24-4623-A1BB-174FCDE567A3}" srcOrd="2" destOrd="0" parTransId="{2C8743D9-1E95-4CCA-B265-34E364ACA6E5}" sibTransId="{E6332B24-9168-4595-B43C-55C58A4CF300}"/>
    <dgm:cxn modelId="{1AFD5B98-5A33-45ED-AD3B-2B016F605F67}" type="presOf" srcId="{613BFCA1-3596-4E87-9BAD-5F3F9E721188}" destId="{7D77A02A-7B7F-4EA2-B964-231A2F0354EA}" srcOrd="0" destOrd="0" presId="urn:microsoft.com/office/officeart/2005/8/layout/hierarchy1"/>
    <dgm:cxn modelId="{CD01BC08-739F-4B5E-944B-E74934D49751}" srcId="{4D02983B-2052-4801-B3FE-DB1EF74574EF}" destId="{BFE85E92-AF77-4762-8D26-BF94D2B68F35}" srcOrd="1" destOrd="0" parTransId="{72E7BA65-34B8-40AC-B5A2-43FF76105BC5}" sibTransId="{E1DF0A3E-D09B-4B09-85D6-F38E3DFF1EDE}"/>
    <dgm:cxn modelId="{7750E562-CDE3-445D-A38E-FD44CF0FA8AF}" type="presOf" srcId="{68B5A5C2-7F45-47E4-867A-F946CC4A17D3}" destId="{776567A0-1817-4765-8BD7-76FD00DEDD1C}" srcOrd="0" destOrd="0" presId="urn:microsoft.com/office/officeart/2005/8/layout/hierarchy1"/>
    <dgm:cxn modelId="{75F5F0CD-CE11-42A2-87C9-E5E011009010}" type="presOf" srcId="{2C8743D9-1E95-4CCA-B265-34E364ACA6E5}" destId="{B0C8F8B8-D391-44F4-A1C3-D24C21A4F4B6}" srcOrd="0" destOrd="0" presId="urn:microsoft.com/office/officeart/2005/8/layout/hierarchy1"/>
    <dgm:cxn modelId="{213388E3-300B-439E-B3B4-6A36A54ED6F9}" type="presOf" srcId="{BAF99AFB-BB8F-41BE-89A6-CC7349562A4E}" destId="{6F731FE7-2139-49C6-8C4A-97C8C920DE54}" srcOrd="0" destOrd="0" presId="urn:microsoft.com/office/officeart/2005/8/layout/hierarchy1"/>
    <dgm:cxn modelId="{009ECF00-04D7-417F-A822-EC2060691927}" srcId="{4D02983B-2052-4801-B3FE-DB1EF74574EF}" destId="{1595FDC3-5AB5-4C07-BFF3-1D4A8701DC72}" srcOrd="4" destOrd="0" parTransId="{613BFCA1-3596-4E87-9BAD-5F3F9E721188}" sibTransId="{9D131063-F807-4B70-AC63-EDC0496AACC8}"/>
    <dgm:cxn modelId="{DB028149-8CCD-41B9-94E8-AB5F459EEE5A}" type="presOf" srcId="{40AD1F36-B8D3-416A-9779-E3C7716A9486}" destId="{F976F8D8-B84E-4C80-B09E-BAB98625D5CF}" srcOrd="0" destOrd="0" presId="urn:microsoft.com/office/officeart/2005/8/layout/hierarchy1"/>
    <dgm:cxn modelId="{DA4AB493-CC4F-4515-899D-7F9DE3E5DD47}" type="presOf" srcId="{1595FDC3-5AB5-4C07-BFF3-1D4A8701DC72}" destId="{1BED18DC-1C14-4C84-8A6B-1857D44BFA4A}" srcOrd="0" destOrd="0" presId="urn:microsoft.com/office/officeart/2005/8/layout/hierarchy1"/>
    <dgm:cxn modelId="{54FE68CB-3B47-4E70-85FF-0D9D2DA4F2A7}" type="presOf" srcId="{BFE85E92-AF77-4762-8D26-BF94D2B68F35}" destId="{40ADE4AA-7445-4E71-8C4E-AB13F6C03245}" srcOrd="0" destOrd="0" presId="urn:microsoft.com/office/officeart/2005/8/layout/hierarchy1"/>
    <dgm:cxn modelId="{BB26AFDD-A686-4793-8CB5-84CFB3550E82}" type="presOf" srcId="{72E7BA65-34B8-40AC-B5A2-43FF76105BC5}" destId="{18748ABB-514A-4CA5-991C-CE450D336776}" srcOrd="0" destOrd="0" presId="urn:microsoft.com/office/officeart/2005/8/layout/hierarchy1"/>
    <dgm:cxn modelId="{6578A4D6-E88E-4FA7-A40B-350051475B44}" srcId="{4D02983B-2052-4801-B3FE-DB1EF74574EF}" destId="{68B5A5C2-7F45-47E4-867A-F946CC4A17D3}" srcOrd="3" destOrd="0" parTransId="{40AD1F36-B8D3-416A-9779-E3C7716A9486}" sibTransId="{A971ADFA-B613-474F-A16D-04D483411510}"/>
    <dgm:cxn modelId="{2E012BEF-2BB2-4214-8BC6-512F9900207F}" type="presOf" srcId="{4D02983B-2052-4801-B3FE-DB1EF74574EF}" destId="{21210F96-A97F-4D17-8DB3-1385D44AF48C}" srcOrd="0" destOrd="0" presId="urn:microsoft.com/office/officeart/2005/8/layout/hierarchy1"/>
    <dgm:cxn modelId="{4AAA3D23-A9A0-4FC2-8799-0D3B1E82DF7E}" type="presOf" srcId="{6B9A633F-3F24-4623-A1BB-174FCDE567A3}" destId="{F2FB59B9-7A5F-4ECD-B8C3-EC0C8A1B1A43}" srcOrd="0" destOrd="0" presId="urn:microsoft.com/office/officeart/2005/8/layout/hierarchy1"/>
    <dgm:cxn modelId="{F2907CA9-BFFE-4213-BE06-65DF288E8952}" type="presOf" srcId="{1272BB82-F6D1-4C38-A370-A728962DE5C6}" destId="{F9B65C1F-72C5-4D85-BB5F-D9A1B67A1702}" srcOrd="0" destOrd="0" presId="urn:microsoft.com/office/officeart/2005/8/layout/hierarchy1"/>
    <dgm:cxn modelId="{D2883BF3-B180-4B81-95B8-93D3A184E0A3}" srcId="{4D02983B-2052-4801-B3FE-DB1EF74574EF}" destId="{9C265713-9329-47CB-8582-4218583BD647}" srcOrd="0" destOrd="0" parTransId="{BAF99AFB-BB8F-41BE-89A6-CC7349562A4E}" sibTransId="{18CE96E8-DF15-470E-A71E-9363C928B28D}"/>
    <dgm:cxn modelId="{D117FD48-AFEF-471E-A27D-E5D758B07364}" type="presOf" srcId="{9C265713-9329-47CB-8582-4218583BD647}" destId="{6666285C-8111-4A93-9503-737A345D119A}" srcOrd="0" destOrd="0" presId="urn:microsoft.com/office/officeart/2005/8/layout/hierarchy1"/>
    <dgm:cxn modelId="{305AA5E9-ACA7-478E-8C9E-832F1CAAB876}" type="presParOf" srcId="{F9B65C1F-72C5-4D85-BB5F-D9A1B67A1702}" destId="{F3E2AAF3-B12F-4009-869A-04D4B4F48427}" srcOrd="0" destOrd="0" presId="urn:microsoft.com/office/officeart/2005/8/layout/hierarchy1"/>
    <dgm:cxn modelId="{DB04FF9F-D7DC-47DD-9582-BB29CEA93A4A}" type="presParOf" srcId="{F3E2AAF3-B12F-4009-869A-04D4B4F48427}" destId="{F17F6349-4887-4BD8-9BE8-77C7A184D6A5}" srcOrd="0" destOrd="0" presId="urn:microsoft.com/office/officeart/2005/8/layout/hierarchy1"/>
    <dgm:cxn modelId="{AE3F4414-2BDA-42A9-A519-0F495576037D}" type="presParOf" srcId="{F17F6349-4887-4BD8-9BE8-77C7A184D6A5}" destId="{B170F080-17D0-49E5-9F96-5B97AC206254}" srcOrd="0" destOrd="0" presId="urn:microsoft.com/office/officeart/2005/8/layout/hierarchy1"/>
    <dgm:cxn modelId="{DC949143-12BB-4B45-A390-DF8C90F49FC9}" type="presParOf" srcId="{F17F6349-4887-4BD8-9BE8-77C7A184D6A5}" destId="{21210F96-A97F-4D17-8DB3-1385D44AF48C}" srcOrd="1" destOrd="0" presId="urn:microsoft.com/office/officeart/2005/8/layout/hierarchy1"/>
    <dgm:cxn modelId="{C92F2BC8-BD88-4C49-AE39-A390E29F71D2}" type="presParOf" srcId="{F3E2AAF3-B12F-4009-869A-04D4B4F48427}" destId="{343ACFB4-54D9-4EC0-AFEB-121CAB1ADE68}" srcOrd="1" destOrd="0" presId="urn:microsoft.com/office/officeart/2005/8/layout/hierarchy1"/>
    <dgm:cxn modelId="{4FD108B7-559C-4F86-B289-829107FA27C7}" type="presParOf" srcId="{343ACFB4-54D9-4EC0-AFEB-121CAB1ADE68}" destId="{6F731FE7-2139-49C6-8C4A-97C8C920DE54}" srcOrd="0" destOrd="0" presId="urn:microsoft.com/office/officeart/2005/8/layout/hierarchy1"/>
    <dgm:cxn modelId="{65C82F72-3037-4249-BFFA-09E3E39611E2}" type="presParOf" srcId="{343ACFB4-54D9-4EC0-AFEB-121CAB1ADE68}" destId="{C0F3F822-9291-4235-85A3-DF68C03D7D97}" srcOrd="1" destOrd="0" presId="urn:microsoft.com/office/officeart/2005/8/layout/hierarchy1"/>
    <dgm:cxn modelId="{003C72F2-F044-497D-8AC6-982208F54782}" type="presParOf" srcId="{C0F3F822-9291-4235-85A3-DF68C03D7D97}" destId="{F2D5A1DC-042A-472A-89EB-1272611BB7B4}" srcOrd="0" destOrd="0" presId="urn:microsoft.com/office/officeart/2005/8/layout/hierarchy1"/>
    <dgm:cxn modelId="{A6E1E210-E22D-4E99-845E-C027A5CB37F1}" type="presParOf" srcId="{F2D5A1DC-042A-472A-89EB-1272611BB7B4}" destId="{DD0F9970-63B3-46F2-9FC8-B7CFBF98820A}" srcOrd="0" destOrd="0" presId="urn:microsoft.com/office/officeart/2005/8/layout/hierarchy1"/>
    <dgm:cxn modelId="{B53FB98C-D23F-4D2E-8178-53B2466DF84E}" type="presParOf" srcId="{F2D5A1DC-042A-472A-89EB-1272611BB7B4}" destId="{6666285C-8111-4A93-9503-737A345D119A}" srcOrd="1" destOrd="0" presId="urn:microsoft.com/office/officeart/2005/8/layout/hierarchy1"/>
    <dgm:cxn modelId="{A90ADDB0-3AD8-45A8-9698-2D9325632988}" type="presParOf" srcId="{C0F3F822-9291-4235-85A3-DF68C03D7D97}" destId="{50E67ADB-5401-413F-A2BB-456837F15715}" srcOrd="1" destOrd="0" presId="urn:microsoft.com/office/officeart/2005/8/layout/hierarchy1"/>
    <dgm:cxn modelId="{87B425B0-4EFE-4250-A373-CDFA33182BD4}" type="presParOf" srcId="{343ACFB4-54D9-4EC0-AFEB-121CAB1ADE68}" destId="{18748ABB-514A-4CA5-991C-CE450D336776}" srcOrd="2" destOrd="0" presId="urn:microsoft.com/office/officeart/2005/8/layout/hierarchy1"/>
    <dgm:cxn modelId="{483A62B7-1032-4E17-8A95-C9CFB45B9AC7}" type="presParOf" srcId="{343ACFB4-54D9-4EC0-AFEB-121CAB1ADE68}" destId="{1D769F15-3287-4D92-B5B7-95B0B332742A}" srcOrd="3" destOrd="0" presId="urn:microsoft.com/office/officeart/2005/8/layout/hierarchy1"/>
    <dgm:cxn modelId="{BA333E30-F9BE-4CF6-A23A-F9C3192C73EC}" type="presParOf" srcId="{1D769F15-3287-4D92-B5B7-95B0B332742A}" destId="{F17B31B9-0EBE-41F3-BF34-60A48689245D}" srcOrd="0" destOrd="0" presId="urn:microsoft.com/office/officeart/2005/8/layout/hierarchy1"/>
    <dgm:cxn modelId="{83945D2A-517C-4A23-8246-85ACC0E9892A}" type="presParOf" srcId="{F17B31B9-0EBE-41F3-BF34-60A48689245D}" destId="{3F72C6D2-35F8-4DF8-87E0-ABF9E56E0CC4}" srcOrd="0" destOrd="0" presId="urn:microsoft.com/office/officeart/2005/8/layout/hierarchy1"/>
    <dgm:cxn modelId="{455F18AB-42A8-404F-BC75-57E42B09109E}" type="presParOf" srcId="{F17B31B9-0EBE-41F3-BF34-60A48689245D}" destId="{40ADE4AA-7445-4E71-8C4E-AB13F6C03245}" srcOrd="1" destOrd="0" presId="urn:microsoft.com/office/officeart/2005/8/layout/hierarchy1"/>
    <dgm:cxn modelId="{A799B931-88FA-4B5A-9F20-1E732D8B36B4}" type="presParOf" srcId="{1D769F15-3287-4D92-B5B7-95B0B332742A}" destId="{9513F31B-5428-4C1C-8FBA-911EF393161D}" srcOrd="1" destOrd="0" presId="urn:microsoft.com/office/officeart/2005/8/layout/hierarchy1"/>
    <dgm:cxn modelId="{90038063-5B1D-4F30-A075-5EAA726B995F}" type="presParOf" srcId="{343ACFB4-54D9-4EC0-AFEB-121CAB1ADE68}" destId="{B0C8F8B8-D391-44F4-A1C3-D24C21A4F4B6}" srcOrd="4" destOrd="0" presId="urn:microsoft.com/office/officeart/2005/8/layout/hierarchy1"/>
    <dgm:cxn modelId="{3ACDC830-D304-4EB9-95F4-F1DA63CD367F}" type="presParOf" srcId="{343ACFB4-54D9-4EC0-AFEB-121CAB1ADE68}" destId="{D201E05D-CE77-43D2-B25C-17B86E34EB6F}" srcOrd="5" destOrd="0" presId="urn:microsoft.com/office/officeart/2005/8/layout/hierarchy1"/>
    <dgm:cxn modelId="{D1FE1A7F-91B3-47AE-876B-C219A796EF6A}" type="presParOf" srcId="{D201E05D-CE77-43D2-B25C-17B86E34EB6F}" destId="{971ED7A9-4CFC-424E-974F-3F86B8EB4FDA}" srcOrd="0" destOrd="0" presId="urn:microsoft.com/office/officeart/2005/8/layout/hierarchy1"/>
    <dgm:cxn modelId="{BCFE1690-6380-465B-827C-AA74254A9795}" type="presParOf" srcId="{971ED7A9-4CFC-424E-974F-3F86B8EB4FDA}" destId="{C0993D7C-CD3F-4FA4-977E-2421F6A45BEF}" srcOrd="0" destOrd="0" presId="urn:microsoft.com/office/officeart/2005/8/layout/hierarchy1"/>
    <dgm:cxn modelId="{BABB1AA0-9109-4726-96B7-0C6CE6EB865A}" type="presParOf" srcId="{971ED7A9-4CFC-424E-974F-3F86B8EB4FDA}" destId="{F2FB59B9-7A5F-4ECD-B8C3-EC0C8A1B1A43}" srcOrd="1" destOrd="0" presId="urn:microsoft.com/office/officeart/2005/8/layout/hierarchy1"/>
    <dgm:cxn modelId="{BCCFAA3E-1D2B-405D-9D2D-B4ADB5014122}" type="presParOf" srcId="{D201E05D-CE77-43D2-B25C-17B86E34EB6F}" destId="{DA8DA923-3BFD-4DED-B046-7F4093C5775D}" srcOrd="1" destOrd="0" presId="urn:microsoft.com/office/officeart/2005/8/layout/hierarchy1"/>
    <dgm:cxn modelId="{2FE79E84-C1E1-428E-AE4B-8FB28F2B77B0}" type="presParOf" srcId="{343ACFB4-54D9-4EC0-AFEB-121CAB1ADE68}" destId="{F976F8D8-B84E-4C80-B09E-BAB98625D5CF}" srcOrd="6" destOrd="0" presId="urn:microsoft.com/office/officeart/2005/8/layout/hierarchy1"/>
    <dgm:cxn modelId="{7E739B62-A01B-47F0-B929-810870D4F21B}" type="presParOf" srcId="{343ACFB4-54D9-4EC0-AFEB-121CAB1ADE68}" destId="{F31B6618-CD36-4C57-B555-3514C123877C}" srcOrd="7" destOrd="0" presId="urn:microsoft.com/office/officeart/2005/8/layout/hierarchy1"/>
    <dgm:cxn modelId="{9EC03E1E-C74E-4879-8E23-5E6EDFB3905F}" type="presParOf" srcId="{F31B6618-CD36-4C57-B555-3514C123877C}" destId="{43C3059B-21B8-48C6-9987-53A01DD0B322}" srcOrd="0" destOrd="0" presId="urn:microsoft.com/office/officeart/2005/8/layout/hierarchy1"/>
    <dgm:cxn modelId="{F1A1AEF5-B5D0-4F5E-B5DC-189E0431AACD}" type="presParOf" srcId="{43C3059B-21B8-48C6-9987-53A01DD0B322}" destId="{721600C6-080B-43ED-A341-1215A29A5B13}" srcOrd="0" destOrd="0" presId="urn:microsoft.com/office/officeart/2005/8/layout/hierarchy1"/>
    <dgm:cxn modelId="{BD90A025-78CA-4FAF-9866-2E28A34C1309}" type="presParOf" srcId="{43C3059B-21B8-48C6-9987-53A01DD0B322}" destId="{776567A0-1817-4765-8BD7-76FD00DEDD1C}" srcOrd="1" destOrd="0" presId="urn:microsoft.com/office/officeart/2005/8/layout/hierarchy1"/>
    <dgm:cxn modelId="{9CF8DEEF-FCE2-4888-8105-283AFE7E5072}" type="presParOf" srcId="{F31B6618-CD36-4C57-B555-3514C123877C}" destId="{4FFCBF12-0145-442E-95E9-DC18D58276F8}" srcOrd="1" destOrd="0" presId="urn:microsoft.com/office/officeart/2005/8/layout/hierarchy1"/>
    <dgm:cxn modelId="{C5399472-E417-4897-AD7C-031952CBC6BF}" type="presParOf" srcId="{343ACFB4-54D9-4EC0-AFEB-121CAB1ADE68}" destId="{7D77A02A-7B7F-4EA2-B964-231A2F0354EA}" srcOrd="8" destOrd="0" presId="urn:microsoft.com/office/officeart/2005/8/layout/hierarchy1"/>
    <dgm:cxn modelId="{314D5F8C-1920-4BE3-B860-41942F29EB9D}" type="presParOf" srcId="{343ACFB4-54D9-4EC0-AFEB-121CAB1ADE68}" destId="{1ADA2882-F904-40B5-BD03-21A9272B5001}" srcOrd="9" destOrd="0" presId="urn:microsoft.com/office/officeart/2005/8/layout/hierarchy1"/>
    <dgm:cxn modelId="{62FC3240-BE6A-498A-AECD-89C21D0646DA}" type="presParOf" srcId="{1ADA2882-F904-40B5-BD03-21A9272B5001}" destId="{93138DE0-88C4-4600-AEA5-52C2E44B3136}" srcOrd="0" destOrd="0" presId="urn:microsoft.com/office/officeart/2005/8/layout/hierarchy1"/>
    <dgm:cxn modelId="{A761469E-E48A-440A-984A-BC59452AA92A}" type="presParOf" srcId="{93138DE0-88C4-4600-AEA5-52C2E44B3136}" destId="{1AFCB669-BB4B-4961-951F-4F3778A2DD01}" srcOrd="0" destOrd="0" presId="urn:microsoft.com/office/officeart/2005/8/layout/hierarchy1"/>
    <dgm:cxn modelId="{689CEFEF-D391-4250-B2B9-82888BED14A4}" type="presParOf" srcId="{93138DE0-88C4-4600-AEA5-52C2E44B3136}" destId="{1BED18DC-1C14-4C84-8A6B-1857D44BFA4A}" srcOrd="1" destOrd="0" presId="urn:microsoft.com/office/officeart/2005/8/layout/hierarchy1"/>
    <dgm:cxn modelId="{0B08EF9A-DF33-416A-91EC-0566691F07A7}" type="presParOf" srcId="{1ADA2882-F904-40B5-BD03-21A9272B5001}" destId="{5887A922-6C1C-4567-A23E-8D4E26A3184E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DA7AA-5770-4F46-866F-B37B939D5153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37255-5EE2-4C58-BC69-A5C1D306A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8832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37255-5EE2-4C58-BC69-A5C1D306A97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4881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37255-5EE2-4C58-BC69-A5C1D306A97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880" y="48015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Проект «</a:t>
            </a:r>
            <a:r>
              <a:rPr lang="ru-RU" sz="3600" b="1" dirty="0" err="1" smtClean="0"/>
              <a:t>Походнички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214422"/>
            <a:ext cx="8643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Проектная группа</a:t>
            </a:r>
            <a:r>
              <a:rPr lang="ru-RU" sz="2400" dirty="0" smtClean="0"/>
              <a:t>: </a:t>
            </a:r>
          </a:p>
          <a:p>
            <a:r>
              <a:rPr lang="ru-RU" sz="2400" dirty="0" smtClean="0"/>
              <a:t>Яновский Аркадий (руководитель),</a:t>
            </a:r>
          </a:p>
          <a:p>
            <a:r>
              <a:rPr lang="ru-RU" sz="2400" dirty="0" smtClean="0"/>
              <a:t>Валерий Сезонов (участник),</a:t>
            </a:r>
          </a:p>
          <a:p>
            <a:r>
              <a:rPr lang="ru-RU" sz="2400" dirty="0" smtClean="0"/>
              <a:t>Асташкина Екатерина (участница).</a:t>
            </a:r>
          </a:p>
          <a:p>
            <a:r>
              <a:rPr lang="ru-RU" sz="2400" b="1" dirty="0"/>
              <a:t>Консультант</a:t>
            </a:r>
            <a:r>
              <a:rPr lang="ru-RU" sz="2400" dirty="0"/>
              <a:t>: Павлова Александра </a:t>
            </a:r>
            <a:r>
              <a:rPr lang="ru-RU" sz="2400" dirty="0" smtClean="0"/>
              <a:t>Андреевна.</a:t>
            </a:r>
          </a:p>
        </p:txBody>
      </p:sp>
      <p:pic>
        <p:nvPicPr>
          <p:cNvPr id="1027" name="Picture 3" descr="\\gym1505-ad\users$\EUAstashkina\Desktop\PSP3519DUO_20161222_153941 (1).jpg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 l="17857" t="14815" r="14286" b="529"/>
          <a:stretch>
            <a:fillRect/>
          </a:stretch>
        </p:blipFill>
        <p:spPr bwMode="auto">
          <a:xfrm>
            <a:off x="2214546" y="3214686"/>
            <a:ext cx="4929222" cy="3459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107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357298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dirty="0"/>
              <a:t>Многие сталкивались с проблемой </a:t>
            </a:r>
            <a:r>
              <a:rPr lang="ru-RU" sz="2400" dirty="0" smtClean="0"/>
              <a:t>сбора еды </a:t>
            </a:r>
            <a:r>
              <a:rPr lang="ru-RU" sz="2400" dirty="0"/>
              <a:t>в поход. </a:t>
            </a:r>
            <a:r>
              <a:rPr lang="ru-RU" sz="2400" dirty="0" smtClean="0"/>
              <a:t>После </a:t>
            </a:r>
            <a:r>
              <a:rPr lang="ru-RU" sz="2400" dirty="0" err="1" smtClean="0"/>
              <a:t>турслета</a:t>
            </a:r>
            <a:r>
              <a:rPr lang="ru-RU" sz="2400" dirty="0" smtClean="0"/>
              <a:t> остаются излишки еды. А во время </a:t>
            </a:r>
            <a:r>
              <a:rPr lang="ru-RU" sz="2400" dirty="0" err="1" smtClean="0"/>
              <a:t>турслета</a:t>
            </a:r>
            <a:r>
              <a:rPr lang="ru-RU" sz="2400" dirty="0" smtClean="0"/>
              <a:t> не хватает воды.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286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Актуальность</a:t>
            </a:r>
            <a:endParaRPr lang="ru-RU" sz="3600" b="1" dirty="0"/>
          </a:p>
        </p:txBody>
      </p:sp>
      <p:pic>
        <p:nvPicPr>
          <p:cNvPr id="2050" name="Picture 2" descr="\\gym1505-ad\users$\EUAstashkina\Desktop\4246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496"/>
            <a:ext cx="6314313" cy="3592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861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285860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Создание таблицы для </a:t>
            </a:r>
            <a:r>
              <a:rPr lang="ru-RU" sz="2400" dirty="0"/>
              <a:t>расчета </a:t>
            </a:r>
            <a:r>
              <a:rPr lang="ru-RU" sz="2400" dirty="0" smtClean="0"/>
              <a:t>количества и стоимости еды в </a:t>
            </a:r>
            <a:r>
              <a:rPr lang="ru-RU" sz="2400" dirty="0" err="1" smtClean="0"/>
              <a:t>турслет</a:t>
            </a:r>
            <a:r>
              <a:rPr lang="ru-RU" sz="24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86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Цель проекта</a:t>
            </a:r>
            <a:endParaRPr lang="ru-RU" sz="3600" b="1" dirty="0"/>
          </a:p>
        </p:txBody>
      </p:sp>
      <p:pic>
        <p:nvPicPr>
          <p:cNvPr id="3" name="Picture 2" descr="\\gym1505-ad\users$\EUAstashkina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14554"/>
            <a:ext cx="4321049" cy="2711458"/>
          </a:xfrm>
          <a:prstGeom prst="rect">
            <a:avLst/>
          </a:prstGeom>
          <a:noFill/>
        </p:spPr>
      </p:pic>
      <p:pic>
        <p:nvPicPr>
          <p:cNvPr id="4" name="Picture 3" descr="\\gym1505-ad\users$\EUAstashkina\Desktop\1355082413825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3286124"/>
            <a:ext cx="4144971" cy="2926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029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714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Распределение обязанностей в проекте: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28" y="1714488"/>
          <a:ext cx="6357982" cy="44805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76232"/>
                <a:gridCol w="1962168"/>
                <a:gridCol w="1258902"/>
                <a:gridCol w="1258902"/>
                <a:gridCol w="1401778"/>
              </a:tblGrid>
              <a:tr h="64008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Задачи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Яновский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Сезонов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Асташкина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Поиск</a:t>
                      </a:r>
                      <a:r>
                        <a:rPr lang="ru-RU" baseline="0" dirty="0" smtClean="0"/>
                        <a:t> информации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</a:t>
                      </a:r>
                      <a:r>
                        <a:rPr lang="ru-RU" baseline="0" dirty="0" smtClean="0"/>
                        <a:t> таблицы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Пояснительная записка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Презентация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Инструкция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Реклама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\\gym1505-ad\users$\EUAstashkina\Desktop\Галочка-зелена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2357430"/>
            <a:ext cx="571504" cy="571504"/>
          </a:xfrm>
          <a:prstGeom prst="rect">
            <a:avLst/>
          </a:prstGeom>
          <a:noFill/>
        </p:spPr>
      </p:pic>
      <p:pic>
        <p:nvPicPr>
          <p:cNvPr id="16" name="Picture 2" descr="\\gym1505-ad\users$\EUAstashkina\Desktop\Галочка-зелена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2357430"/>
            <a:ext cx="571504" cy="571504"/>
          </a:xfrm>
          <a:prstGeom prst="rect">
            <a:avLst/>
          </a:prstGeom>
          <a:noFill/>
        </p:spPr>
      </p:pic>
      <p:pic>
        <p:nvPicPr>
          <p:cNvPr id="17" name="Picture 2" descr="\\gym1505-ad\users$\EUAstashkina\Desktop\Галочка-зелена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2357430"/>
            <a:ext cx="571504" cy="571504"/>
          </a:xfrm>
          <a:prstGeom prst="rect">
            <a:avLst/>
          </a:prstGeom>
          <a:noFill/>
        </p:spPr>
      </p:pic>
      <p:pic>
        <p:nvPicPr>
          <p:cNvPr id="18" name="Picture 2" descr="\\gym1505-ad\users$\EUAstashkina\Desktop\Галочка-зелена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3000372"/>
            <a:ext cx="571504" cy="571504"/>
          </a:xfrm>
          <a:prstGeom prst="rect">
            <a:avLst/>
          </a:prstGeom>
          <a:noFill/>
        </p:spPr>
      </p:pic>
      <p:pic>
        <p:nvPicPr>
          <p:cNvPr id="19" name="Picture 2" descr="\\gym1505-ad\users$\EUAstashkina\Desktop\Галочка-зелена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3000372"/>
            <a:ext cx="571504" cy="571504"/>
          </a:xfrm>
          <a:prstGeom prst="rect">
            <a:avLst/>
          </a:prstGeom>
          <a:noFill/>
        </p:spPr>
      </p:pic>
      <p:pic>
        <p:nvPicPr>
          <p:cNvPr id="20" name="Picture 2" descr="\\gym1505-ad\users$\EUAstashkina\Desktop\Галочка-зелена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3000372"/>
            <a:ext cx="571504" cy="571504"/>
          </a:xfrm>
          <a:prstGeom prst="rect">
            <a:avLst/>
          </a:prstGeom>
          <a:noFill/>
        </p:spPr>
      </p:pic>
      <p:pic>
        <p:nvPicPr>
          <p:cNvPr id="21" name="Picture 2" descr="\\gym1505-ad\users$\EUAstashkina\Desktop\Галочка-зелена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3643314"/>
            <a:ext cx="571504" cy="571504"/>
          </a:xfrm>
          <a:prstGeom prst="rect">
            <a:avLst/>
          </a:prstGeom>
          <a:noFill/>
        </p:spPr>
      </p:pic>
      <p:pic>
        <p:nvPicPr>
          <p:cNvPr id="22" name="Picture 2" descr="\\gym1505-ad\users$\EUAstashkina\Desktop\Галочка-зелена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4286256"/>
            <a:ext cx="571504" cy="571504"/>
          </a:xfrm>
          <a:prstGeom prst="rect">
            <a:avLst/>
          </a:prstGeom>
          <a:noFill/>
        </p:spPr>
      </p:pic>
      <p:pic>
        <p:nvPicPr>
          <p:cNvPr id="23" name="Picture 2" descr="\\gym1505-ad\users$\EUAstashkina\Desktop\Галочка-зелена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4286256"/>
            <a:ext cx="571504" cy="571504"/>
          </a:xfrm>
          <a:prstGeom prst="rect">
            <a:avLst/>
          </a:prstGeom>
          <a:noFill/>
        </p:spPr>
      </p:pic>
      <p:pic>
        <p:nvPicPr>
          <p:cNvPr id="24" name="Picture 2" descr="\\gym1505-ad\users$\EUAstashkina\Desktop\Галочка-зелена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4929198"/>
            <a:ext cx="571504" cy="571504"/>
          </a:xfrm>
          <a:prstGeom prst="rect">
            <a:avLst/>
          </a:prstGeom>
          <a:noFill/>
        </p:spPr>
      </p:pic>
      <p:pic>
        <p:nvPicPr>
          <p:cNvPr id="25" name="Picture 2" descr="\\gym1505-ad\users$\EUAstashkina\Desktop\Галочка-зелена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5572140"/>
            <a:ext cx="571504" cy="571504"/>
          </a:xfrm>
          <a:prstGeom prst="rect">
            <a:avLst/>
          </a:prstGeom>
          <a:noFill/>
        </p:spPr>
      </p:pic>
      <p:pic>
        <p:nvPicPr>
          <p:cNvPr id="26" name="Picture 2" descr="\\gym1505-ad\users$\EUAstashkina\Desktop\Галочка-зелена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5572140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57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Продукт проекта</a:t>
            </a:r>
            <a:endParaRPr lang="ru-RU" sz="3200" b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000100" y="-714404"/>
          <a:ext cx="7215238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 l="-294" t="10997" r="21994" b="68108"/>
          <a:stretch>
            <a:fillRect/>
          </a:stretch>
        </p:blipFill>
        <p:spPr bwMode="auto">
          <a:xfrm>
            <a:off x="1357290" y="5072074"/>
            <a:ext cx="635798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285860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1) Для упрощения подготовки к походу;</a:t>
            </a:r>
            <a:br>
              <a:rPr lang="ru-RU" sz="2400" dirty="0" smtClean="0"/>
            </a:br>
            <a:r>
              <a:rPr lang="ru-RU" sz="2400" dirty="0" smtClean="0"/>
              <a:t>2) Для использования в походе;</a:t>
            </a:r>
            <a:br>
              <a:rPr lang="ru-RU" sz="2400" dirty="0" smtClean="0"/>
            </a:br>
            <a:r>
              <a:rPr lang="ru-RU" sz="2400" dirty="0" smtClean="0"/>
              <a:t>3) Для учебного пособия (составления программ – таблиц в </a:t>
            </a:r>
            <a:r>
              <a:rPr lang="ru-RU" sz="2400" dirty="0" err="1" smtClean="0"/>
              <a:t>Excel</a:t>
            </a:r>
            <a:r>
              <a:rPr lang="ru-RU" sz="2400" dirty="0" smtClean="0"/>
              <a:t>)</a:t>
            </a:r>
          </a:p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291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Применение продукта:</a:t>
            </a:r>
            <a:endParaRPr lang="ru-RU" sz="3600" b="1" dirty="0"/>
          </a:p>
        </p:txBody>
      </p:sp>
      <p:pic>
        <p:nvPicPr>
          <p:cNvPr id="5123" name="Picture 3" descr="\\gym1505-ad\users$\EUAstashkina\Desktop\excel-round-functio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4493" y="3143248"/>
            <a:ext cx="4943787" cy="3285226"/>
          </a:xfrm>
          <a:prstGeom prst="rect">
            <a:avLst/>
          </a:prstGeom>
          <a:noFill/>
        </p:spPr>
      </p:pic>
      <p:pic>
        <p:nvPicPr>
          <p:cNvPr id="1026" name="Picture 2" descr="\\gym1505-ad\users$\EUAstashkina\Desktop\2c3125eb8597b442fad87e2c031423e6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143248"/>
            <a:ext cx="321471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291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Критерии оценивания</a:t>
            </a:r>
            <a:endParaRPr lang="ru-RU" sz="36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28" y="1857364"/>
          <a:ext cx="609600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Наличие программы </a:t>
                      </a:r>
                      <a:r>
                        <a:rPr lang="ru-RU" sz="2400" baseline="0" dirty="0" smtClean="0"/>
                        <a:t>- таблицы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Работоспособность программы - таблицы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Не менее 20 рецептов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122" name="Picture 2" descr="\\gym1505-ad\users$\EUAstashkina\Desktop\tick_gre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071678"/>
            <a:ext cx="428628" cy="428628"/>
          </a:xfrm>
          <a:prstGeom prst="rect">
            <a:avLst/>
          </a:prstGeom>
          <a:noFill/>
        </p:spPr>
      </p:pic>
      <p:pic>
        <p:nvPicPr>
          <p:cNvPr id="8" name="Picture 2" descr="\\gym1505-ad\users$\EUAstashkina\Desktop\tick_gre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857496"/>
            <a:ext cx="428628" cy="428628"/>
          </a:xfrm>
          <a:prstGeom prst="rect">
            <a:avLst/>
          </a:prstGeom>
          <a:noFill/>
        </p:spPr>
      </p:pic>
      <p:pic>
        <p:nvPicPr>
          <p:cNvPr id="9" name="Picture 2" descr="\\gym1505-ad\users$\EUAstashkina\Desktop\tick_gre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643314"/>
            <a:ext cx="428628" cy="428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71480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  <p:pic>
        <p:nvPicPr>
          <p:cNvPr id="3075" name="Picture 3" descr="\\gym1505-ad\users$\EUAstashkina\Desktop\content_pa-la-revede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14488"/>
            <a:ext cx="7620001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125</Words>
  <Application>Microsoft Office PowerPoint</Application>
  <PresentationFormat>Экран (4:3)</PresentationFormat>
  <Paragraphs>43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EUAstashkina</cp:lastModifiedBy>
  <cp:revision>25</cp:revision>
  <dcterms:created xsi:type="dcterms:W3CDTF">2016-12-21T16:08:40Z</dcterms:created>
  <dcterms:modified xsi:type="dcterms:W3CDTF">2016-12-27T10:07:05Z</dcterms:modified>
</cp:coreProperties>
</file>