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63" r:id="rId9"/>
    <p:sldId id="267" r:id="rId10"/>
    <p:sldId id="264" r:id="rId11"/>
    <p:sldId id="271" r:id="rId12"/>
    <p:sldId id="272" r:id="rId13"/>
    <p:sldId id="273" r:id="rId14"/>
    <p:sldId id="274" r:id="rId15"/>
    <p:sldId id="275" r:id="rId16"/>
    <p:sldId id="278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8A5324-330E-4CA0-A276-EFF0BD41671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3C5971-8C48-4DB6-9EB9-317C6DFCD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Beatles</a:t>
            </a:r>
            <a:endParaRPr lang="ru-RU" sz="54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Kharitonova</a:t>
            </a:r>
            <a:r>
              <a:rPr lang="en-US" sz="32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A., 8“V”</a:t>
            </a:r>
            <a:endParaRPr lang="ru-RU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54773" y="1313998"/>
            <a:ext cx="769121" cy="423000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Revolver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Группа-Битлз-фото-№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291" y="285728"/>
            <a:ext cx="4365213" cy="2425118"/>
          </a:xfrm>
          <a:prstGeom prst="rect">
            <a:avLst/>
          </a:prstGeom>
        </p:spPr>
      </p:pic>
      <p:pic>
        <p:nvPicPr>
          <p:cNvPr id="12" name="Рисунок 11" descr="0_a690b_67569a01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813153"/>
            <a:ext cx="3589108" cy="3759119"/>
          </a:xfrm>
          <a:prstGeom prst="rect">
            <a:avLst/>
          </a:prstGeom>
        </p:spPr>
      </p:pic>
      <p:pic>
        <p:nvPicPr>
          <p:cNvPr id="13" name="Рисунок 12" descr="357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631207"/>
            <a:ext cx="3716924" cy="365518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4773" y="0"/>
            <a:ext cx="944810" cy="6858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Sgt. Pepper’s Lonely Hearts Club</a:t>
            </a:r>
            <a:endParaRPr lang="ru-RU" sz="2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sgt_pep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214686"/>
            <a:ext cx="3909278" cy="3386259"/>
          </a:xfrm>
          <a:prstGeom prst="rect">
            <a:avLst/>
          </a:prstGeom>
        </p:spPr>
      </p:pic>
      <p:pic>
        <p:nvPicPr>
          <p:cNvPr id="4" name="Рисунок 3" descr="1987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4965" y="857232"/>
            <a:ext cx="3724753" cy="5200104"/>
          </a:xfrm>
          <a:prstGeom prst="rect">
            <a:avLst/>
          </a:prstGeom>
        </p:spPr>
      </p:pic>
      <p:pic>
        <p:nvPicPr>
          <p:cNvPr id="5" name="Рисунок 4" descr="the-beatles-all-you-need-is-love-our-world-tv-spec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958" y="233353"/>
            <a:ext cx="3924670" cy="2838457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83" y="0"/>
            <a:ext cx="622927" cy="6858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Yellow Submarine</a:t>
            </a:r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Yellow Submar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928934"/>
            <a:ext cx="3714776" cy="3714776"/>
          </a:xfrm>
          <a:prstGeom prst="rect">
            <a:avLst/>
          </a:prstGeom>
        </p:spPr>
      </p:pic>
      <p:pic>
        <p:nvPicPr>
          <p:cNvPr id="5" name="Рисунок 4" descr="ysbeatles_1968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92100"/>
            <a:ext cx="3714776" cy="2581159"/>
          </a:xfrm>
          <a:prstGeom prst="rect">
            <a:avLst/>
          </a:prstGeom>
        </p:spPr>
      </p:pic>
      <p:pic>
        <p:nvPicPr>
          <p:cNvPr id="6" name="Рисунок 5" descr="Hey_Ju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214422"/>
            <a:ext cx="4357718" cy="435771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908" y="0"/>
            <a:ext cx="842090" cy="6858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Let It Be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BEATLES_HEY_JUDE_7_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7628" y="214290"/>
            <a:ext cx="3086107" cy="3071834"/>
          </a:xfrm>
          <a:prstGeom prst="rect">
            <a:avLst/>
          </a:prstGeom>
        </p:spPr>
      </p:pic>
      <p:pic>
        <p:nvPicPr>
          <p:cNvPr id="4" name="Рисунок 3" descr="Let it 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357298"/>
            <a:ext cx="4000528" cy="4000528"/>
          </a:xfrm>
          <a:prstGeom prst="rect">
            <a:avLst/>
          </a:prstGeom>
        </p:spPr>
      </p:pic>
      <p:pic>
        <p:nvPicPr>
          <p:cNvPr id="6" name="Рисунок 5" descr="The-Beatles-Rooftop-Concert-in-1969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357562"/>
            <a:ext cx="4298315" cy="318344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4526829"/>
            <a:ext cx="2786082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Hair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6315.105875.Bitl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3874" y="3143248"/>
            <a:ext cx="4667284" cy="3500462"/>
          </a:xfrm>
          <a:prstGeom prst="rect">
            <a:avLst/>
          </a:prstGeom>
        </p:spPr>
      </p:pic>
      <p:pic>
        <p:nvPicPr>
          <p:cNvPr id="2" name="Рисунок 1" descr="The_Beatles_LendMeYourCo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142853"/>
            <a:ext cx="4929222" cy="32861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5008" y="1071546"/>
            <a:ext cx="2786082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Moptop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9180" y="0"/>
            <a:ext cx="842090" cy="6858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Fashion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beatles-mmtjpg-c52138832cce5c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48" y="285728"/>
            <a:ext cx="4573364" cy="2757721"/>
          </a:xfrm>
          <a:prstGeom prst="rect">
            <a:avLst/>
          </a:prstGeom>
        </p:spPr>
      </p:pic>
      <p:pic>
        <p:nvPicPr>
          <p:cNvPr id="6" name="Рисунок 5" descr="1988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162090"/>
            <a:ext cx="4597592" cy="3384977"/>
          </a:xfrm>
          <a:prstGeom prst="rect">
            <a:avLst/>
          </a:prstGeom>
        </p:spPr>
      </p:pic>
      <p:pic>
        <p:nvPicPr>
          <p:cNvPr id="7" name="Рисунок 6" descr="beat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707807"/>
            <a:ext cx="3689408" cy="5364399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7948664279156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7608865" cy="50006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281210"/>
            <a:ext cx="5000660" cy="861774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Abbey Road</a:t>
            </a:r>
            <a:endParaRPr lang="ru-RU" sz="5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076" y="-71462"/>
            <a:ext cx="1117614" cy="6858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Boots</a:t>
            </a:r>
            <a:r>
              <a:rPr lang="en-US" sz="27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7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teashades</a:t>
            </a:r>
            <a:r>
              <a:rPr lang="en-US" sz="27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&amp; cap</a:t>
            </a:r>
            <a:endParaRPr lang="ru-RU" sz="27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20121214_beatles_bo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77" y="3571876"/>
            <a:ext cx="4588553" cy="3071834"/>
          </a:xfrm>
          <a:prstGeom prst="rect">
            <a:avLst/>
          </a:prstGeom>
        </p:spPr>
      </p:pic>
      <p:pic>
        <p:nvPicPr>
          <p:cNvPr id="5" name="Рисунок 4" descr="4943384f286025efa2827a098db014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7" y="214289"/>
            <a:ext cx="4286280" cy="3214709"/>
          </a:xfrm>
          <a:prstGeom prst="rect">
            <a:avLst/>
          </a:prstGeom>
        </p:spPr>
      </p:pic>
      <p:pic>
        <p:nvPicPr>
          <p:cNvPr id="10" name="Рисунок 9" descr="15092112390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3214710" cy="321471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742" y="0"/>
            <a:ext cx="842090" cy="6858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Liverpool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У_входа_в_музей_Битлз_в_Ливерпул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280" y="1000108"/>
            <a:ext cx="3723844" cy="4978090"/>
          </a:xfrm>
          <a:prstGeom prst="rect">
            <a:avLst/>
          </a:prstGeom>
        </p:spPr>
      </p:pic>
      <p:pic>
        <p:nvPicPr>
          <p:cNvPr id="6" name="Рисунок 5" descr="1383033934_muzykalnye-instrumenty-v-muzee-bitlz-v-liverp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876"/>
            <a:ext cx="4230292" cy="3039302"/>
          </a:xfrm>
          <a:prstGeom prst="rect">
            <a:avLst/>
          </a:prstGeom>
        </p:spPr>
      </p:pic>
      <p:pic>
        <p:nvPicPr>
          <p:cNvPr id="8" name="Рисунок 7" descr="1024px-Imagine_room_replica_of_the_Beatles_Story_museum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14290"/>
            <a:ext cx="3890249" cy="3303733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3116"/>
            <a:ext cx="85552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то, что выслушали!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f31163f1529af90f517b7eb054ca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149823"/>
            <a:ext cx="3571900" cy="4606582"/>
          </a:xfrm>
          <a:prstGeom prst="rect">
            <a:avLst/>
          </a:prstGeom>
          <a:ln w="19050">
            <a:noFill/>
          </a:ln>
        </p:spPr>
      </p:pic>
      <p:pic>
        <p:nvPicPr>
          <p:cNvPr id="4" name="Рисунок 3" descr="look.com.ua-66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4357718" cy="3268288"/>
          </a:xfrm>
          <a:prstGeom prst="rect">
            <a:avLst/>
          </a:prstGeom>
          <a:ln w="19050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142852"/>
            <a:ext cx="842090" cy="652473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6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Rock-n-roll</a:t>
            </a:r>
            <a:endParaRPr lang="ru-RU" sz="3600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Jerry-Lee-Lewis-4-1024x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3613873"/>
            <a:ext cx="4429156" cy="31012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93874"/>
            <a:ext cx="842090" cy="537955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Beginning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1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3857652" cy="2946282"/>
          </a:xfrm>
          <a:prstGeom prst="rect">
            <a:avLst/>
          </a:prstGeom>
          <a:ln w="19050">
            <a:noFill/>
          </a:ln>
        </p:spPr>
      </p:pic>
      <p:pic>
        <p:nvPicPr>
          <p:cNvPr id="8" name="Рисунок 7" descr="XjJCS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143248"/>
            <a:ext cx="2428892" cy="352656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john-lennon-1961-1381255634-view-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0554" y="3857628"/>
            <a:ext cx="3755154" cy="2786082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 descr="Young-George-george-harrison-17774841-368-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42853"/>
            <a:ext cx="2845351" cy="36433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8192" y="-71462"/>
            <a:ext cx="1221168" cy="685802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000" b="1" spc="-3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Please </a:t>
            </a:r>
            <a:r>
              <a:rPr lang="en-US" sz="3000" b="1" spc="-3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Please</a:t>
            </a:r>
            <a:r>
              <a:rPr lang="en-US" sz="3000" b="1" spc="-3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Me</a:t>
            </a:r>
            <a:endParaRPr lang="ru-RU" sz="3000" b="1" cap="none" spc="-3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2490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2" y="356220"/>
            <a:ext cx="4208413" cy="2787028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beatles_please_please_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643050"/>
            <a:ext cx="3500462" cy="3500462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4156645569_f93e292a6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0925" y="3286124"/>
            <a:ext cx="4250856" cy="32147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6004" y="857232"/>
            <a:ext cx="1290418" cy="500066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200" b="1" spc="-3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With The Beatles</a:t>
            </a:r>
            <a:endParaRPr lang="ru-RU" sz="3200" b="1" cap="none" spc="-3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орущ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429000"/>
            <a:ext cx="3867939" cy="321471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rs-7349-20121003-beatles-1962-624x420-1349291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85728"/>
            <a:ext cx="3863942" cy="307183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with_the_beatles_alb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66" y="1285884"/>
            <a:ext cx="3786190" cy="37861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142852"/>
            <a:ext cx="1152110" cy="6357982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800" b="1" spc="-3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Hard Day’s Night</a:t>
            </a:r>
            <a:endParaRPr lang="ru-RU" sz="2800" b="1" cap="none" spc="-3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35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63" y="1643050"/>
            <a:ext cx="3704880" cy="3643338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 descr="1320564565_1319180076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4029835" cy="3143272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273051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8309" y="285728"/>
            <a:ext cx="4004978" cy="30003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1"/>
            <a:ext cx="1152110" cy="6858001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8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Beatles For Sale</a:t>
            </a:r>
            <a:endParaRPr lang="ru-RU" sz="2800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george-harrison-john-lennon-ringo-starr-y-paul-mccartney-de-the-beatles-en-1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3429024" cy="3460222"/>
          </a:xfrm>
          <a:prstGeom prst="rect">
            <a:avLst/>
          </a:prstGeom>
        </p:spPr>
      </p:pic>
      <p:pic>
        <p:nvPicPr>
          <p:cNvPr id="8" name="Рисунок 7" descr="4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1388" y="214290"/>
            <a:ext cx="3369768" cy="3421346"/>
          </a:xfrm>
          <a:prstGeom prst="rect">
            <a:avLst/>
          </a:prstGeom>
        </p:spPr>
      </p:pic>
      <p:pic>
        <p:nvPicPr>
          <p:cNvPr id="9" name="Рисунок 8" descr="beat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749596"/>
            <a:ext cx="4428946" cy="296555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1470" y="1142984"/>
            <a:ext cx="769121" cy="4429156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200" b="1" cap="none" spc="-3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Help!</a:t>
            </a:r>
            <a:endParaRPr lang="ru-RU" sz="3200" b="1" cap="none" spc="-3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Help-ski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5326" y="800106"/>
            <a:ext cx="3945830" cy="5200662"/>
          </a:xfrm>
          <a:prstGeom prst="rect">
            <a:avLst/>
          </a:prstGeom>
        </p:spPr>
      </p:pic>
      <p:pic>
        <p:nvPicPr>
          <p:cNvPr id="10" name="Рисунок 9" descr="0_10675d_c1e65e93_XL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4" y="3143247"/>
            <a:ext cx="4243396" cy="3357587"/>
          </a:xfrm>
          <a:prstGeom prst="rect">
            <a:avLst/>
          </a:prstGeom>
        </p:spPr>
      </p:pic>
      <p:pic>
        <p:nvPicPr>
          <p:cNvPr id="11" name="Рисунок 10" descr="beatles_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28604"/>
            <a:ext cx="4294549" cy="250033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1470" y="450683"/>
            <a:ext cx="769121" cy="5806141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Rubber Soul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kak-poyavilis-logotipyi-samyih-izvestnyih-rok-grupp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721896"/>
            <a:ext cx="2500329" cy="2850375"/>
          </a:xfrm>
          <a:prstGeom prst="rect">
            <a:avLst/>
          </a:prstGeom>
        </p:spPr>
      </p:pic>
      <p:pic>
        <p:nvPicPr>
          <p:cNvPr id="8" name="Рисунок 7" descr="70736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61932"/>
            <a:ext cx="3238506" cy="3238506"/>
          </a:xfrm>
          <a:prstGeom prst="rect">
            <a:avLst/>
          </a:prstGeom>
        </p:spPr>
      </p:pic>
      <p:pic>
        <p:nvPicPr>
          <p:cNvPr id="9" name="Рисунок 8" descr="4498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834028"/>
            <a:ext cx="4357718" cy="523817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2418</TotalTime>
  <Words>56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The Beatles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253</cp:revision>
  <dcterms:created xsi:type="dcterms:W3CDTF">2016-11-16T12:18:23Z</dcterms:created>
  <dcterms:modified xsi:type="dcterms:W3CDTF">2016-12-07T20:11:02Z</dcterms:modified>
</cp:coreProperties>
</file>