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150D65-C64D-44FB-9152-4CC2DE0C9198}" type="datetime1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564-DB51-4C38-A25C-5682753C0396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606B-0937-4BF7-B176-064190194B8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564-DB51-4C38-A25C-5682753C0396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606B-0937-4BF7-B176-064190194B8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564-DB51-4C38-A25C-5682753C0396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606B-0937-4BF7-B176-064190194B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564-DB51-4C38-A25C-5682753C0396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606B-0937-4BF7-B176-064190194B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564-DB51-4C38-A25C-5682753C0396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606B-0937-4BF7-B176-064190194B8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564-DB51-4C38-A25C-5682753C0396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606B-0937-4BF7-B176-064190194B8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564-DB51-4C38-A25C-5682753C0396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606B-0937-4BF7-B176-064190194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564-DB51-4C38-A25C-5682753C0396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606B-0937-4BF7-B176-064190194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564-DB51-4C38-A25C-5682753C0396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606B-0937-4BF7-B176-064190194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12F564-DB51-4C38-A25C-5682753C0396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67D606B-0937-4BF7-B176-064190194B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Самозванство в </a:t>
            </a:r>
            <a:r>
              <a:rPr lang="ru-RU" b="1" dirty="0" smtClean="0"/>
              <a:t>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6400800" cy="1752600"/>
          </a:xfrm>
        </p:spPr>
        <p:txBody>
          <a:bodyPr/>
          <a:lstStyle/>
          <a:p>
            <a:r>
              <a:rPr lang="ru-RU" dirty="0" smtClean="0"/>
              <a:t>Консультант</a:t>
            </a:r>
            <a:r>
              <a:rPr lang="en-US" dirty="0" smtClean="0"/>
              <a:t>:</a:t>
            </a:r>
            <a:r>
              <a:rPr lang="ru-RU" dirty="0" smtClean="0"/>
              <a:t> Орловский Алексей Яковлевич</a:t>
            </a:r>
          </a:p>
          <a:p>
            <a:r>
              <a:rPr lang="ru-RU" dirty="0" smtClean="0"/>
              <a:t>Руководитель проекта</a:t>
            </a:r>
            <a:r>
              <a:rPr lang="en-US" dirty="0" smtClean="0"/>
              <a:t>: </a:t>
            </a:r>
            <a:r>
              <a:rPr lang="ru-RU" dirty="0" smtClean="0"/>
              <a:t>Митряков Александр</a:t>
            </a:r>
          </a:p>
          <a:p>
            <a:pPr algn="r"/>
            <a:r>
              <a:rPr lang="ru-RU" dirty="0" smtClean="0"/>
              <a:t>Участник проекта</a:t>
            </a:r>
            <a:r>
              <a:rPr lang="en-US" dirty="0" smtClean="0"/>
              <a:t>:</a:t>
            </a:r>
            <a:r>
              <a:rPr lang="ru-RU" dirty="0" smtClean="0"/>
              <a:t> Петров Артемий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0289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301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/>
              <a:t>Актуальность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2210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сегодняшний день настольные игры очень популярны. Ими увлекаются все больше и больше людей. В наши дни с помощью них можно не только хорошо провести время, но и расширить свои знания.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168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/>
              <a:t>Цель проекта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649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Создать такие познавательно-развлекательные и исторические игры, чтобы они понравились гимназистам и смогли проверить их знания или же смогли научить их чему-то новому.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32656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/>
              <a:t>Проблема</a:t>
            </a:r>
            <a:endParaRPr lang="ru-RU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052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школах тема самозванства не раскрыта, поэтому ученики не так сильно увлекаются ей. Так же создатели настольных игр не берут за основу своих игр тему самозванства.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5271770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/>
              <a:t>Продукты проекта</a:t>
            </a:r>
            <a:endParaRPr lang="ru-RU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8772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Карточная игра </a:t>
            </a:r>
            <a:r>
              <a:rPr lang="en-US" dirty="0" smtClean="0"/>
              <a:t>“</a:t>
            </a:r>
            <a:r>
              <a:rPr lang="ru-RU" dirty="0" smtClean="0"/>
              <a:t>Точка отсчета</a:t>
            </a:r>
            <a:r>
              <a:rPr lang="en-US" dirty="0" smtClean="0"/>
              <a:t>”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Настольная игра </a:t>
            </a:r>
            <a:r>
              <a:rPr lang="en-US" dirty="0" smtClean="0"/>
              <a:t>“</a:t>
            </a:r>
            <a:r>
              <a:rPr lang="ru-RU" dirty="0" smtClean="0"/>
              <a:t>Битва за престол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8807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/>
              <a:t>Карточная игра </a:t>
            </a:r>
            <a:r>
              <a:rPr lang="en-US" sz="3000" dirty="0" smtClean="0"/>
              <a:t>“</a:t>
            </a:r>
            <a:r>
              <a:rPr lang="ru-RU" sz="3000" dirty="0" smtClean="0"/>
              <a:t>Точка отсчета</a:t>
            </a:r>
            <a:r>
              <a:rPr lang="en-US" sz="3000" dirty="0" smtClean="0"/>
              <a:t>”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игры заключается в том, что игрок должен с помощью карточек различных исторических персонажей выстроить единую линию времени. Начав со стартовой карточки, игроки думают, вслед за кем выступил на арене истории данный исторический персонаж.</a:t>
            </a:r>
            <a:endParaRPr lang="ru-RU" dirty="0"/>
          </a:p>
        </p:txBody>
      </p:sp>
      <p:pic>
        <p:nvPicPr>
          <p:cNvPr id="4" name="Рисунок 3" descr="игр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92896"/>
            <a:ext cx="5820139" cy="4365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4175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/>
              <a:t>Настольная игра </a:t>
            </a:r>
            <a:r>
              <a:rPr lang="en-US" sz="3000" dirty="0" smtClean="0"/>
              <a:t>“</a:t>
            </a:r>
            <a:r>
              <a:rPr lang="ru-RU" sz="3000" dirty="0" smtClean="0"/>
              <a:t>Битва за престол</a:t>
            </a:r>
            <a:r>
              <a:rPr lang="en-US" sz="3000" dirty="0" smtClean="0"/>
              <a:t>”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игры заключается в том, что игрок (самозванец) должен захватить как можно больше городов. Игра делится на две части, в первой части игрок должен собрать приспешников, чтобы во второй части игры он смог захватить города.</a:t>
            </a:r>
            <a:endParaRPr lang="ru-RU" dirty="0"/>
          </a:p>
        </p:txBody>
      </p:sp>
      <p:pic>
        <p:nvPicPr>
          <p:cNvPr id="4" name="Рисунок 3" descr="игр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70838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2687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/>
              <a:t>Критерии эффективности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Игрокам понравятся наши продукты </a:t>
            </a:r>
            <a:br>
              <a:rPr lang="ru-RU" dirty="0" smtClean="0"/>
            </a:br>
            <a:r>
              <a:rPr lang="ru-RU" dirty="0" smtClean="0"/>
              <a:t>1.1 В игры будет интересно играть </a:t>
            </a:r>
            <a:br>
              <a:rPr lang="ru-RU" dirty="0" smtClean="0"/>
            </a:br>
            <a:r>
              <a:rPr lang="ru-RU" dirty="0" smtClean="0"/>
              <a:t>1.2 Игроки захотят поиграть в игры в будущем </a:t>
            </a:r>
            <a:br>
              <a:rPr lang="ru-RU" dirty="0" smtClean="0"/>
            </a:br>
            <a:r>
              <a:rPr lang="ru-RU" dirty="0" smtClean="0"/>
              <a:t>1.3 Правила игр будут понятны </a:t>
            </a:r>
            <a:br>
              <a:rPr lang="ru-RU" dirty="0" smtClean="0"/>
            </a:br>
            <a:r>
              <a:rPr lang="ru-RU" dirty="0" smtClean="0"/>
              <a:t>2. Игроки смогут узнать что-нибудь новое с помощью наших игр или наоборот проверить свои знания </a:t>
            </a:r>
            <a:br>
              <a:rPr lang="ru-RU" dirty="0" smtClean="0"/>
            </a:br>
            <a:r>
              <a:rPr lang="ru-RU" dirty="0" smtClean="0"/>
              <a:t>3. Качество наших продуктов не будет вызывать сомнение у экспертов </a:t>
            </a:r>
            <a:br>
              <a:rPr lang="ru-RU" dirty="0" smtClean="0"/>
            </a:br>
            <a:r>
              <a:rPr lang="ru-RU" dirty="0" smtClean="0"/>
              <a:t>3.1 Историческая часть игр будет соответствовать реальности </a:t>
            </a:r>
            <a:br>
              <a:rPr lang="ru-RU" dirty="0" smtClean="0"/>
            </a:br>
            <a:r>
              <a:rPr lang="ru-RU" dirty="0" smtClean="0"/>
              <a:t>3.2 Механика игр будет хорошо работать </a:t>
            </a:r>
            <a:br>
              <a:rPr lang="ru-RU" dirty="0" smtClean="0"/>
            </a:br>
            <a:r>
              <a:rPr lang="ru-RU" dirty="0" smtClean="0"/>
              <a:t>3.3 Дизайн игр будет приемлемым</a:t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69402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/>
              <a:t>Отзывы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5866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“</a:t>
            </a:r>
            <a:r>
              <a:rPr lang="ru-RU" dirty="0" smtClean="0"/>
              <a:t>Отличные продуманные игры, выполненная работа</a:t>
            </a:r>
            <a:r>
              <a:rPr lang="en-US" dirty="0" smtClean="0"/>
              <a:t>.”-</a:t>
            </a:r>
            <a:r>
              <a:rPr lang="ru-RU" dirty="0" smtClean="0"/>
              <a:t> Ярослав Ульяненков</a:t>
            </a:r>
          </a:p>
          <a:p>
            <a:pPr algn="just"/>
            <a:endParaRPr lang="ru-RU" dirty="0" smtClean="0"/>
          </a:p>
          <a:p>
            <a:pPr algn="just"/>
            <a:r>
              <a:rPr lang="en-US" dirty="0" smtClean="0"/>
              <a:t>“</a:t>
            </a:r>
            <a:r>
              <a:rPr lang="ru-RU" dirty="0" smtClean="0"/>
              <a:t>Игра очень динамичная, захватывающая, познавательная и интересная. так же стоит отметить прекрасный дизайн.</a:t>
            </a:r>
            <a:r>
              <a:rPr lang="en-US" dirty="0" smtClean="0"/>
              <a:t>”- </a:t>
            </a:r>
            <a:r>
              <a:rPr lang="ru-RU" dirty="0" smtClean="0"/>
              <a:t>Оганес Мирзоян </a:t>
            </a:r>
          </a:p>
          <a:p>
            <a:pPr algn="just"/>
            <a:endParaRPr lang="ru-RU" dirty="0" smtClean="0"/>
          </a:p>
          <a:p>
            <a:pPr algn="just"/>
            <a:r>
              <a:rPr lang="en-US" dirty="0" smtClean="0"/>
              <a:t>“</a:t>
            </a:r>
            <a:r>
              <a:rPr lang="ru-RU" dirty="0" smtClean="0"/>
              <a:t>Игры очень захватывающие и познавательные.</a:t>
            </a:r>
            <a:r>
              <a:rPr lang="en-US" dirty="0" smtClean="0"/>
              <a:t>”- </a:t>
            </a:r>
            <a:r>
              <a:rPr lang="ru-RU" dirty="0" smtClean="0"/>
              <a:t> Никита Гусев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Мне очень понравилось, было интересно и необычно. Я бы даже еще сыграла , но я большую часть этих людей не знаю, поэтому играть было сложно. Но это хороший способ выучить историю</a:t>
            </a:r>
            <a:r>
              <a:rPr lang="en-US" dirty="0" smtClean="0"/>
              <a:t>.”- </a:t>
            </a:r>
            <a:r>
              <a:rPr lang="ru-RU" dirty="0" smtClean="0"/>
              <a:t>Наталья Соболева</a:t>
            </a:r>
          </a:p>
          <a:p>
            <a:pPr algn="just"/>
            <a:r>
              <a:rPr lang="en-US" dirty="0" smtClean="0"/>
              <a:t>“</a:t>
            </a:r>
            <a:r>
              <a:rPr lang="ru-RU" dirty="0" smtClean="0"/>
              <a:t>Мне игры очень понравились! Конечно, эти игры больше подходят для историков, но и нам они тоже подходят, так как можно улучшить знания по истории</a:t>
            </a:r>
            <a:r>
              <a:rPr lang="en-US" dirty="0" smtClean="0"/>
              <a:t>.”- </a:t>
            </a:r>
            <a:r>
              <a:rPr lang="ru-RU" dirty="0" smtClean="0"/>
              <a:t>Даниил Ращектаев</a:t>
            </a:r>
          </a:p>
          <a:p>
            <a:pPr algn="just"/>
            <a:r>
              <a:rPr lang="en-US" dirty="0" smtClean="0"/>
              <a:t>“</a:t>
            </a:r>
            <a:r>
              <a:rPr lang="ru-RU" dirty="0" smtClean="0"/>
              <a:t>Игры были жутко увлекательны, я даже не догадывалась об их существовании </a:t>
            </a:r>
            <a:br>
              <a:rPr lang="ru-RU" dirty="0" smtClean="0"/>
            </a:br>
            <a:r>
              <a:rPr lang="ru-RU" dirty="0" smtClean="0"/>
              <a:t>все здорово организованно</a:t>
            </a:r>
            <a:r>
              <a:rPr lang="en-US" dirty="0" smtClean="0"/>
              <a:t> </a:t>
            </a:r>
            <a:r>
              <a:rPr lang="ru-RU" dirty="0" smtClean="0"/>
              <a:t>и я узнала много нового</a:t>
            </a:r>
            <a:r>
              <a:rPr lang="en-US" dirty="0" smtClean="0"/>
              <a:t>.”-</a:t>
            </a:r>
            <a:r>
              <a:rPr lang="ru-RU" dirty="0" smtClean="0"/>
              <a:t> Мария Тарасова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1581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/>
              <a:t>Источники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1. </a:t>
            </a:r>
            <a:r>
              <a:rPr lang="ru-RU" u="sng" dirty="0" smtClean="0"/>
              <a:t>http://www.chuchotezvous.ru/historical-figures/175.html</a:t>
            </a:r>
            <a:endParaRPr lang="ru-RU" dirty="0" smtClean="0"/>
          </a:p>
          <a:p>
            <a:pPr algn="just"/>
            <a:r>
              <a:rPr lang="ru-RU" dirty="0" smtClean="0"/>
              <a:t>2. </a:t>
            </a:r>
            <a:r>
              <a:rPr lang="ru-RU" u="sng" dirty="0" smtClean="0"/>
              <a:t>http://a-minin.ru/khronologiya-chronology/</a:t>
            </a:r>
            <a:endParaRPr lang="ru-RU" dirty="0" smtClean="0"/>
          </a:p>
          <a:p>
            <a:pPr algn="just"/>
            <a:r>
              <a:rPr lang="ru-RU" dirty="0" smtClean="0"/>
              <a:t>3.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www.hrono.ru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4.</a:t>
            </a:r>
            <a:r>
              <a:rPr lang="en-US" dirty="0" smtClean="0"/>
              <a:t> </a:t>
            </a:r>
            <a:r>
              <a:rPr lang="ru-RU" u="sng" dirty="0" smtClean="0"/>
              <a:t>http</a:t>
            </a:r>
            <a:r>
              <a:rPr lang="ru-RU" u="sng" dirty="0"/>
              <a:t>://www.sofokl.net/samozvantsy-v-istorii-rossii/</a:t>
            </a:r>
            <a:endParaRPr lang="ru-RU" dirty="0"/>
          </a:p>
          <a:p>
            <a:pPr algn="just"/>
            <a:r>
              <a:rPr lang="ru-RU" dirty="0"/>
              <a:t>5.Усенко О. Г. Царевич </a:t>
            </a:r>
            <a:r>
              <a:rPr lang="ru-RU" dirty="0" err="1"/>
              <a:t>Симеон</a:t>
            </a:r>
            <a:r>
              <a:rPr lang="ru-RU" dirty="0"/>
              <a:t> из Запорожья. Галерея </a:t>
            </a:r>
            <a:r>
              <a:rPr lang="ru-RU" dirty="0" err="1"/>
              <a:t>лжемонархов</a:t>
            </a:r>
            <a:r>
              <a:rPr lang="ru-RU" dirty="0"/>
              <a:t> от Смуты до Павла I</a:t>
            </a:r>
            <a:endParaRPr lang="ru-RU" b="1" i="1" dirty="0"/>
          </a:p>
          <a:p>
            <a:pPr algn="just"/>
            <a:r>
              <a:rPr lang="ru-RU" dirty="0" smtClean="0"/>
              <a:t>6. </a:t>
            </a:r>
            <a:r>
              <a:rPr lang="ru-RU" dirty="0"/>
              <a:t>Усенко Кандидат исторических наук Журнал ''Родина</a:t>
            </a:r>
            <a:r>
              <a:rPr lang="ru-RU" dirty="0" smtClean="0"/>
              <a:t>'' 2007 Выпуск </a:t>
            </a:r>
            <a:r>
              <a:rPr lang="ru-RU" dirty="0"/>
              <a:t>5. Стр. 55-57.</a:t>
            </a:r>
          </a:p>
          <a:p>
            <a:r>
              <a:rPr lang="ru-RU" dirty="0" smtClean="0"/>
              <a:t>7.</a:t>
            </a:r>
            <a:r>
              <a:rPr lang="en-US" dirty="0" smtClean="0"/>
              <a:t> </a:t>
            </a:r>
            <a:r>
              <a:rPr lang="ru-RU" dirty="0" err="1" smtClean="0"/>
              <a:t>Низовский</a:t>
            </a:r>
            <a:r>
              <a:rPr lang="ru-RU" dirty="0" smtClean="0"/>
              <a:t> </a:t>
            </a:r>
            <a:r>
              <a:rPr lang="ru-RU" dirty="0"/>
              <a:t>А. Русские самозванцы. Серия: Неведомое. Необъяснимое. Невероятное М. Прибой 1999г. 400с. твердый переплет, стандартный формат.</a:t>
            </a:r>
          </a:p>
          <a:p>
            <a:pPr algn="just"/>
            <a:r>
              <a:rPr lang="ru-RU" dirty="0" smtClean="0"/>
              <a:t>8.</a:t>
            </a:r>
            <a:r>
              <a:rPr lang="en-US" dirty="0" smtClean="0"/>
              <a:t> </a:t>
            </a:r>
            <a:r>
              <a:rPr lang="ru-RU" u="sng" dirty="0" smtClean="0"/>
              <a:t>http</a:t>
            </a:r>
            <a:r>
              <a:rPr lang="ru-RU" u="sng" dirty="0"/>
              <a:t>://historica.ru/index.php?showtopic=8967&amp;st=75</a:t>
            </a:r>
            <a:endParaRPr lang="ru-RU" dirty="0"/>
          </a:p>
          <a:p>
            <a:pPr algn="just"/>
            <a:r>
              <a:rPr lang="ru-RU" dirty="0" smtClean="0"/>
              <a:t>9.</a:t>
            </a:r>
            <a:r>
              <a:rPr lang="en-US" dirty="0" smtClean="0"/>
              <a:t> </a:t>
            </a:r>
            <a:r>
              <a:rPr lang="ru-RU" u="sng" dirty="0" smtClean="0"/>
              <a:t>http</a:t>
            </a:r>
            <a:r>
              <a:rPr lang="ru-RU" u="sng" dirty="0"/>
              <a:t>://chispa1707.livejournal.com/959606.html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7639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30058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smtClean="0"/>
              <a:t>Спасибо за внимание</a:t>
            </a:r>
            <a:endParaRPr lang="en-US" sz="4200" dirty="0" smtClean="0"/>
          </a:p>
          <a:p>
            <a:pPr algn="ctr"/>
            <a:endParaRPr lang="ru-RU" sz="4200" dirty="0"/>
          </a:p>
        </p:txBody>
      </p:sp>
    </p:spTree>
    <p:extLst>
      <p:ext uri="{BB962C8B-B14F-4D97-AF65-F5344CB8AC3E}">
        <p14:creationId xmlns="" xmlns:p14="http://schemas.microsoft.com/office/powerpoint/2010/main" val="1882735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592</TotalTime>
  <Words>450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Самозванство в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artemiy</dc:creator>
  <cp:lastModifiedBy>mgorodnova</cp:lastModifiedBy>
  <cp:revision>24</cp:revision>
  <dcterms:created xsi:type="dcterms:W3CDTF">2016-12-25T09:56:45Z</dcterms:created>
  <dcterms:modified xsi:type="dcterms:W3CDTF">2016-12-26T07:30:02Z</dcterms:modified>
</cp:coreProperties>
</file>