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E9981-BA5E-4B19-BABF-C3C890BC3391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057FE-68AB-49B6-9C50-205EADC80F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057FE-68AB-49B6-9C50-205EADC80F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3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8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0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6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2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6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6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7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6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9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5BC6-FCC8-41E5-AD3D-15D12D635230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2A7D-98A6-40BE-8C4B-88E926D47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4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648072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B050"/>
                </a:solidFill>
              </a:rPr>
              <a:t>Регенерация </a:t>
            </a:r>
            <a:r>
              <a:rPr lang="ru-RU" sz="4400" b="1" dirty="0" smtClean="0">
                <a:solidFill>
                  <a:srgbClr val="00B050"/>
                </a:solidFill>
              </a:rPr>
              <a:t>у беспозвоночных животных</a:t>
            </a:r>
          </a:p>
          <a:p>
            <a:r>
              <a:rPr lang="ru-RU" sz="4400" b="1" dirty="0">
                <a:solidFill>
                  <a:srgbClr val="00B050"/>
                </a:solidFill>
              </a:rPr>
              <a:t>п</a:t>
            </a:r>
            <a:r>
              <a:rPr lang="ru-RU" sz="4400" b="1" dirty="0" smtClean="0">
                <a:solidFill>
                  <a:srgbClr val="00B050"/>
                </a:solidFill>
              </a:rPr>
              <a:t>роект </a:t>
            </a:r>
          </a:p>
          <a:p>
            <a:r>
              <a:rPr lang="ru-RU" sz="4400" b="1" dirty="0" err="1" smtClean="0">
                <a:solidFill>
                  <a:srgbClr val="00B050"/>
                </a:solidFill>
              </a:rPr>
              <a:t>Мурзаевой</a:t>
            </a:r>
            <a:r>
              <a:rPr lang="ru-RU" sz="4400" b="1" dirty="0" smtClean="0">
                <a:solidFill>
                  <a:srgbClr val="00B050"/>
                </a:solidFill>
              </a:rPr>
              <a:t> Лилии </a:t>
            </a:r>
          </a:p>
          <a:p>
            <a:r>
              <a:rPr lang="ru-RU" sz="4400" b="1" dirty="0">
                <a:solidFill>
                  <a:srgbClr val="00B050"/>
                </a:solidFill>
              </a:rPr>
              <a:t>у</a:t>
            </a:r>
            <a:r>
              <a:rPr lang="ru-RU" sz="4400" b="1" dirty="0" smtClean="0">
                <a:solidFill>
                  <a:srgbClr val="00B050"/>
                </a:solidFill>
              </a:rPr>
              <a:t>ченицы 7в класса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2016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9325"/>
            <a:ext cx="2072137" cy="1921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59" y="39445"/>
            <a:ext cx="2659360" cy="1765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3002"/>
            <a:ext cx="4108704" cy="1401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89" y="4659325"/>
            <a:ext cx="2143073" cy="17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Критерий эффективности итогового продукта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Найти 2 вида животных, способных к регенерации, произвести фрагментацию и получить и зафиксировать на фото особи после регенерации.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Выполнение: выполнен на 100%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получилось?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1. Поэкспериментировать с кольчатыми и плоскими червями.</a:t>
            </a:r>
          </a:p>
          <a:p>
            <a:pPr marL="0" indent="0">
              <a:buNone/>
            </a:pPr>
            <a:r>
              <a:rPr lang="ru-RU" dirty="0" smtClean="0"/>
              <a:t>       2. Найти теорию по регенерации.</a:t>
            </a:r>
          </a:p>
          <a:p>
            <a:pPr marL="0" indent="0">
              <a:buNone/>
            </a:pPr>
            <a:r>
              <a:rPr lang="ru-RU" dirty="0" smtClean="0"/>
              <a:t>      3. Подготовить  задания для отработки  понятия регенерация.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67" y="4061368"/>
            <a:ext cx="3723433" cy="24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не получилось?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Найти губку и гидру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4841762" cy="44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dirty="0" smtClean="0"/>
              <a:t> в нашей школе нет пособий по регенерации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Проблема:</a:t>
            </a:r>
            <a:r>
              <a:rPr lang="ru-RU" dirty="0" smtClean="0"/>
              <a:t> Процесс регенерации встречается у беспозвоночных животных очень часто, но на уроках мы не имеем возможности это пронаблюдать.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изучение процесса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регенерации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User\Desktop\regeneration in planaria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995936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Задачи, которые были выполнены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496" y="1196752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Достала объекты для изучения.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Вела  дневник наблюдений и фотографировала объекты наблюдения.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Обработала всю полученную информацию.	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Изготовила </a:t>
            </a:r>
            <a:r>
              <a:rPr lang="ru-RU" dirty="0" smtClean="0"/>
              <a:t>учебное пособие</a:t>
            </a:r>
            <a:r>
              <a:rPr lang="ru-RU" dirty="0" smtClean="0"/>
              <a:t>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smtClean="0"/>
              <a:t>Подготовила задания для отработки понятия регенерация. </a:t>
            </a:r>
          </a:p>
        </p:txBody>
      </p:sp>
      <p:pic>
        <p:nvPicPr>
          <p:cNvPr id="2050" name="Picture 2" descr="http://www.zoopicture.ru/assets/2011/11/zoopicture.ru_20111116_11354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21" y="4581128"/>
            <a:ext cx="2167268" cy="21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Продукты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 smtClean="0"/>
              <a:t>Учебное пособие</a:t>
            </a:r>
            <a:r>
              <a:rPr lang="ru-RU" dirty="0" smtClean="0"/>
              <a:t> </a:t>
            </a:r>
            <a:r>
              <a:rPr lang="ru-RU" dirty="0" smtClean="0"/>
              <a:t>– итоговый продукт</a:t>
            </a:r>
          </a:p>
          <a:p>
            <a:pPr marL="0" indent="0">
              <a:buNone/>
            </a:pPr>
            <a:r>
              <a:rPr lang="ru-RU" dirty="0" smtClean="0"/>
              <a:t>2. Рекламный лист – реклама</a:t>
            </a:r>
          </a:p>
          <a:p>
            <a:pPr marL="0" indent="0">
              <a:buNone/>
            </a:pPr>
            <a:r>
              <a:rPr lang="ru-RU" dirty="0" smtClean="0"/>
              <a:t>3. Презентация – презентация для защиты темы</a:t>
            </a:r>
          </a:p>
          <a:p>
            <a:pPr marL="0" indent="0">
              <a:buNone/>
            </a:pPr>
            <a:r>
              <a:rPr lang="ru-RU" dirty="0" smtClean="0"/>
              <a:t>4. Пояснительная записка – побочный продукт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1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Каких животных я использовала?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дождевые черви – были использованы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плоские черви – были использованы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гидры – не были найдены по причине наступления холодов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губки – не были найдены по причине отсутствия их в зоомагазинах</a:t>
            </a:r>
            <a:endParaRPr lang="ru-RU" dirty="0"/>
          </a:p>
        </p:txBody>
      </p:sp>
      <p:pic>
        <p:nvPicPr>
          <p:cNvPr id="1026" name="Picture 2" descr="http://mmgp.ru.picplus.ru/uploads/posts/2013-08/1375680064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987824" cy="223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osystema.ru/08nature/w-invert/015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" y="4902575"/>
            <a:ext cx="2810010" cy="16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Найденные объекты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oshiba\Desktop\Лилино\7 класс\Проект 2016\26.09.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03244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shiba\Desktop\Лилино\7 класс\Проект 2016\28.09.2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Найденные объекты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300107" cy="411901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654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План учебного пособия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1)Даты опытов и наблюдений</a:t>
            </a:r>
          </a:p>
          <a:p>
            <a:pPr marL="0" indent="0">
              <a:buNone/>
            </a:pPr>
            <a:r>
              <a:rPr lang="ru-RU" dirty="0" smtClean="0"/>
              <a:t>2)Фото </a:t>
            </a:r>
            <a:r>
              <a:rPr lang="ru-RU" dirty="0" err="1" smtClean="0"/>
              <a:t>обьектов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3)Выводы :предложено сделать работающим с </a:t>
            </a:r>
            <a:r>
              <a:rPr lang="ru-RU" dirty="0" smtClean="0"/>
              <a:t>учебным пособием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4)Вопросы по опытам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3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по отработке понятия: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dirty="0"/>
              <a:t>ПРОЧТИ ТЕКСТ О ГУБКАХ – первых многоклеточных животных  - автор –</a:t>
            </a:r>
            <a:r>
              <a:rPr lang="ru-RU" dirty="0" err="1"/>
              <a:t>ДогельВ.А</a:t>
            </a:r>
            <a:r>
              <a:rPr lang="ru-RU" dirty="0"/>
              <a:t>, – «Зоология беспозвоночных»</a:t>
            </a:r>
          </a:p>
          <a:p>
            <a:pPr marL="0" indent="0">
              <a:buNone/>
            </a:pPr>
            <a:r>
              <a:rPr lang="ru-RU" dirty="0" smtClean="0"/>
              <a:t>        «</a:t>
            </a:r>
            <a:r>
              <a:rPr lang="ru-RU" dirty="0"/>
              <a:t>Губки в высокой степени способны к регуляции. При удалении отдельных участков тела происходит их восстановление. Если губку растереть или даже протереть через сито‚ то образовавшаяся кашица‚ состоящая из отдельных клеток и групп клеток‚ оказывается способной к восстановлению целого организма. При этом клетки‚ активно двигаясь‚ собираются вместе‚ а затем из клеточного скопления формируется маленькая губка. Процесс формирования целого организма из скопления соматических клеток называют соматическим эмбриогенезом.»</a:t>
            </a:r>
          </a:p>
          <a:p>
            <a:pPr marL="0" indent="0">
              <a:buNone/>
            </a:pPr>
            <a:r>
              <a:rPr lang="ru-RU" dirty="0" smtClean="0"/>
              <a:t>       ОТВЕТЬ </a:t>
            </a:r>
            <a:r>
              <a:rPr lang="ru-RU" dirty="0"/>
              <a:t>НА ВОПРОСЫ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1)Можно </a:t>
            </a:r>
            <a:r>
              <a:rPr lang="ru-RU" dirty="0"/>
              <a:t>ли </a:t>
            </a:r>
            <a:r>
              <a:rPr lang="ru-RU" dirty="0" smtClean="0"/>
              <a:t>данный </a:t>
            </a:r>
            <a:r>
              <a:rPr lang="ru-RU" dirty="0"/>
              <a:t>процесс отнести к </a:t>
            </a:r>
            <a:r>
              <a:rPr lang="ru-RU" dirty="0" smtClean="0"/>
              <a:t>регенерации</a:t>
            </a:r>
          </a:p>
          <a:p>
            <a:pPr marL="0" indent="0">
              <a:buNone/>
            </a:pPr>
            <a:r>
              <a:rPr lang="ru-RU" dirty="0" smtClean="0"/>
              <a:t>2)Каков </a:t>
            </a:r>
            <a:r>
              <a:rPr lang="ru-RU" dirty="0"/>
              <a:t>, по твоему, уровень </a:t>
            </a:r>
            <a:r>
              <a:rPr lang="ru-RU" dirty="0" smtClean="0"/>
              <a:t>организации </a:t>
            </a:r>
            <a:r>
              <a:rPr lang="ru-RU" dirty="0"/>
              <a:t>данных животных.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5323864"/>
            <a:ext cx="2244860" cy="149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354</Words>
  <Application>Microsoft Office PowerPoint</Application>
  <PresentationFormat>Экран (4:3)</PresentationFormat>
  <Paragraphs>50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Тема Office</vt:lpstr>
      <vt:lpstr>Презентация PowerPoint</vt:lpstr>
      <vt:lpstr> </vt:lpstr>
      <vt:lpstr>Задачи, которые были выполнены</vt:lpstr>
      <vt:lpstr>Продукты</vt:lpstr>
      <vt:lpstr>Каких животных я использовала?</vt:lpstr>
      <vt:lpstr>Найденные объекты</vt:lpstr>
      <vt:lpstr>Найденные объекты</vt:lpstr>
      <vt:lpstr>План учебного пособия</vt:lpstr>
      <vt:lpstr>Вопросы по отработке понятия:</vt:lpstr>
      <vt:lpstr>Критерий эффективности итогового продукта </vt:lpstr>
      <vt:lpstr>Что получилось?</vt:lpstr>
      <vt:lpstr>Что не получилось?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Регенерация у беспозвоночных животных</dc:title>
  <dc:creator>Toshiba</dc:creator>
  <cp:lastModifiedBy>ПК</cp:lastModifiedBy>
  <cp:revision>14</cp:revision>
  <dcterms:created xsi:type="dcterms:W3CDTF">2016-12-22T11:09:11Z</dcterms:created>
  <dcterms:modified xsi:type="dcterms:W3CDTF">2016-12-25T15:33:03Z</dcterms:modified>
</cp:coreProperties>
</file>