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75" r:id="rId3"/>
    <p:sldId id="274" r:id="rId4"/>
    <p:sldId id="277" r:id="rId5"/>
    <p:sldId id="273" r:id="rId6"/>
    <p:sldId id="278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109"/>
    <a:srgbClr val="FFCC00"/>
    <a:srgbClr val="C8B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950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7A44C8-1C07-4B91-A4AD-26C2066378CA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9BE323-1372-4A36-9FD1-3A9C93BEB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3140968"/>
            <a:ext cx="7963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группы: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Гюнгюр Филиз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2.Фадекова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</a:t>
            </a:r>
          </a:p>
          <a:p>
            <a:endParaRPr lang="ru-RU" sz="3200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44624"/>
            <a:ext cx="7776864" cy="3161387"/>
            <a:chOff x="683568" y="44624"/>
            <a:chExt cx="7776864" cy="3161387"/>
          </a:xfrm>
        </p:grpSpPr>
        <p:sp>
          <p:nvSpPr>
            <p:cNvPr id="9" name="TextBox 8"/>
            <p:cNvSpPr txBox="1"/>
            <p:nvPr/>
          </p:nvSpPr>
          <p:spPr>
            <a:xfrm>
              <a:off x="683568" y="620688"/>
              <a:ext cx="777686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Влияние лошадей на детей с ограниченными возможностями.</a:t>
              </a:r>
              <a:endParaRPr lang="ru-RU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9672" y="44624"/>
              <a:ext cx="5184576" cy="64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ПРОЕКТ:</a:t>
              </a:r>
              <a:endParaRPr lang="ru-RU" sz="4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C:\Users\Константин\Desktop\ПРОЕКТ\Крист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1368152" cy="13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онстантин\Desktop\ПРОЕКТ\Фили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5592142"/>
            <a:ext cx="4932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</a:t>
            </a:r>
          </a:p>
          <a:p>
            <a:r>
              <a:rPr lang="ru-RU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Колчугина</a:t>
            </a:r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Петровна</a:t>
            </a:r>
            <a:endParaRPr lang="ru-RU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Константин\Desktop\ПРОЕКТ\Консультан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85" y="5290268"/>
            <a:ext cx="1408247" cy="14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-993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3446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проделали большую работу стараясь делать все что запланировали в начале учебного года. Не всё получалось сразу, но трудности нас только закалили и всё-таки Гюнгюр Филиз и Фадекова Кристина (не без помощи родителей) смогли сделать почти всё, что планировали. Работать вместе, никого не обделяя нагрузкой, было сложно ещё и потому, что мы не всегда могли в нужный момент встретиться, так как очень далеко живем друг от друга. У нас постоянно получалось, что кто-то приносил информацию, а другой её не одобрял. Мы часто доделывали всё в последний момент. Но в общем нам понравилось трудиться вместе. Мы бы хотели в следующий раз делать проект вместе.</a:t>
            </a:r>
          </a:p>
          <a:p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Константин\Desktop\ПРОЕКТ\ippoterapiy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88"/>
            <a:ext cx="8640960" cy="64624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951021"/>
            <a:ext cx="864096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462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Введение.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Актуальность проекта.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такое </a:t>
            </a:r>
            <a:r>
              <a:rPr lang="ru-RU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каких болезнях помогает </a:t>
            </a:r>
            <a:r>
              <a:rPr lang="ru-RU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мы подбирали информацию.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 мы создавали продукт.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 какими проблемами мы столкнулись.</a:t>
            </a:r>
          </a:p>
          <a:p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Итог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2717" y="4977518"/>
            <a:ext cx="8741771" cy="1852938"/>
            <a:chOff x="222717" y="4977518"/>
            <a:chExt cx="8741771" cy="185293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22717" y="5013176"/>
              <a:ext cx="6797555" cy="1817280"/>
              <a:chOff x="222717" y="5013176"/>
              <a:chExt cx="6797555" cy="1817280"/>
            </a:xfrm>
          </p:grpSpPr>
          <p:pic>
            <p:nvPicPr>
              <p:cNvPr id="6" name="Picture 2" descr="http://foneyes.ru/img/picture/Oct/14/d3355a9f17c6787db9b21d853ec4056b/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717" y="5085184"/>
                <a:ext cx="2765107" cy="1728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87824" y="5437673"/>
                <a:ext cx="5760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ru-RU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Picture 2" descr="http://www.syl.ru/misc/i/ai/174268/67824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896" y="5013176"/>
                <a:ext cx="2736304" cy="1817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372200" y="5445224"/>
                <a:ext cx="6480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 descr="http://reactor.inform.kz/fileman/Uploads/03-16/660x600_1_dfbd19bf20fb657c7d141c2d8cef9d22@660x600_0xc0a839a2_13333021891459442714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977518"/>
              <a:ext cx="1944216" cy="183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3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8409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лошадей на детей с ограниченными возможностями по-другому называется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иппотерапией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особенный вид реабилитации и лечения многих заболеваний, который заключается в общении с лошадьми.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1518" y="44624"/>
            <a:ext cx="2046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3074" name="Picture 2" descr="C:\Users\Константин\Desktop\ПРОЕКТ\hipoter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0866"/>
            <a:ext cx="5263590" cy="39476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985" y="-97651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6481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греческого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hippo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лошадь) – лечение с помощью лошади, при котором с больными занимается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иппотерапевт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специально обученный инструктор по лечебной верховой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езде.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выполняет упражнения, разработанные для него специалистом по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сидя верхом на идущей лошади. Лошадь ведёт коновод, рядом с больным находятся один или два инструктора. </a:t>
            </a:r>
          </a:p>
        </p:txBody>
      </p:sp>
      <p:pic>
        <p:nvPicPr>
          <p:cNvPr id="1026" name="Picture 2" descr="C:\Users\Константин\Desktop\ПРОЕКТ\иппотерапи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71" y="3645024"/>
            <a:ext cx="5719711" cy="3096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620688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нашего проекта выбрана не случайно. </a:t>
            </a:r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она </a:t>
            </a:r>
            <a:r>
              <a:rPr lang="ru-RU" sz="2800" dirty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актуальна. </a:t>
            </a:r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лошадьми является очень эффективным </a:t>
            </a:r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при  </a:t>
            </a:r>
            <a:r>
              <a:rPr lang="ru-RU" sz="2800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с ограниченными возможностями.</a:t>
            </a:r>
            <a:endParaRPr lang="ru-RU" sz="2800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9501" y="44624"/>
            <a:ext cx="4694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проекта.</a:t>
            </a:r>
          </a:p>
        </p:txBody>
      </p:sp>
      <p:pic>
        <p:nvPicPr>
          <p:cNvPr id="2050" name="Picture 2" descr="C:\Users\Константин\Desktop\ПРОЕКТ\ippotera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6571"/>
            <a:ext cx="6148555" cy="409903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62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болезнях помогает </a:t>
            </a:r>
            <a:r>
              <a:rPr lang="ru-RU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2963"/>
            <a:ext cx="88621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показана и благотворно влияет на общее состояние человека в случае некоторых заболеваний: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аутизма, синдром Дауна, ДЦП, задержки умственного и физического развития и многим 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другим.</a:t>
            </a:r>
            <a:endParaRPr lang="ru-RU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2578845"/>
            <a:ext cx="8208912" cy="4034175"/>
            <a:chOff x="467544" y="3009732"/>
            <a:chExt cx="8385592" cy="3603288"/>
          </a:xfrm>
        </p:grpSpPr>
        <p:pic>
          <p:nvPicPr>
            <p:cNvPr id="4098" name="Picture 2" descr="C:\Users\Константин\Desktop\ПРОЕКТ\Lusco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09732"/>
              <a:ext cx="3024336" cy="35876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Константин\Desktop\ПРОЕКТ\picture 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009732"/>
              <a:ext cx="2929911" cy="3603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Константин\Desktop\ПРОЕКТ\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009732"/>
              <a:ext cx="2408928" cy="35876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869" y="-87198"/>
            <a:ext cx="675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подбирали информацию?</a:t>
            </a:r>
            <a:endParaRPr lang="ru-RU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458712"/>
            <a:ext cx="8964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поиске информации и фотографий мы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сайты и из некоторых брали важную и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интересную.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мы переформулировали и адаптировали текст, а к получившейся информации подбирали картинки. 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Константин\Desktop\ПРОЕКТ\P102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8" y="2780928"/>
            <a:ext cx="5190554" cy="38137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нстантин\Desktop\ПРОЕКТ\P102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7263" y="3237513"/>
            <a:ext cx="3813768" cy="29006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1254" y="-25643"/>
            <a:ext cx="5477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создавали продукт.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60" y="19550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Константин\Desktop\ПРОЕКТ\прое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840983" cy="281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65634"/>
            <a:ext cx="88569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мы решили, что именно будем делать. Затем для данного продукта была составлена определенная подборка фотографий, рисунков и текстов, найденных на различных сайтах по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Конечным продуктом мы сделали познавательный плакат,  который можно использовать в  информационных и рекламных целях, в конных клубах для родителей, имеющих детей с ограниченными возможностями. </a:t>
            </a:r>
          </a:p>
        </p:txBody>
      </p:sp>
    </p:spTree>
    <p:extLst>
      <p:ext uri="{BB962C8B-B14F-4D97-AF65-F5344CB8AC3E}">
        <p14:creationId xmlns:p14="http://schemas.microsoft.com/office/powerpoint/2010/main" val="20338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-9939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проблемами мы столкнулись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32656"/>
            <a:ext cx="871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1.Мы ссорились из-за выбора информации и картинок </a:t>
            </a:r>
          </a:p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Мы не могли встретиться, так как живем далеко  друг от друга.</a:t>
            </a:r>
          </a:p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Мы не успевали всё делать в нужное время и приносили в последний момент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Мы не могли заполнить всё на сайте, потому что у нас были разные взгляды на то, какой результат должен быть в конце.</a:t>
            </a:r>
          </a:p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 нас были разные взгляды на то, какая презентация нам нужна и что требуется: раскрытие темы или объяснение того, как мы делали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35181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468</TotalTime>
  <Words>557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Константин</cp:lastModifiedBy>
  <cp:revision>32</cp:revision>
  <dcterms:created xsi:type="dcterms:W3CDTF">2016-12-16T14:58:02Z</dcterms:created>
  <dcterms:modified xsi:type="dcterms:W3CDTF">2016-12-25T15:56:52Z</dcterms:modified>
</cp:coreProperties>
</file>