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C55D44-138D-4976-90F5-DE9A7003DFE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CB4239-B0B6-4DDB-BBCB-4CD99F422F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ookkids.ru/wp-content/uploads/2016/06/child_sits_on_a_horse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14665" cy="464998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838624"/>
            <a:ext cx="8514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лошадей на детей с ограниченными возможностями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-27384"/>
            <a:ext cx="5649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уверенности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41207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замечательный эффект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таких занятий – укрепление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уверенности в себе.</a:t>
            </a:r>
          </a:p>
        </p:txBody>
      </p:sp>
      <p:pic>
        <p:nvPicPr>
          <p:cNvPr id="10242" name="Picture 2" descr="http://images.forwallpaper.com/files/thumbs/preview/20/203307__so-happy-together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80" y="836712"/>
            <a:ext cx="4264779" cy="29912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magput.ru/pics/large/144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07" y="3861048"/>
            <a:ext cx="4241051" cy="28674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hnb.com.ua/artimages/ippoterapiya_verkhom_k_zdorovyu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43520"/>
            <a:ext cx="2413106" cy="331303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78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ребёнка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Константин\Desktop\ПРОЕКТ\иппотерапия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4235"/>
            <a:ext cx="8712968" cy="484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0932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вместе способно вылечить ребёнка.</a:t>
            </a:r>
            <a:endParaRPr lang="ru-RU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6612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omanwiki.ru/s/images/e/eb/I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280920" cy="55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39" y="872271"/>
            <a:ext cx="38164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endParaRPr lang="ru-RU" sz="4000" b="1" dirty="0" smtClean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Иппотерапия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– это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особенный вид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реабилитации и 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лечения многих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заболеваний, который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заключается в 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общении с лошадьми.</a:t>
            </a:r>
            <a:endParaRPr lang="ru-RU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fashionbookkids.ru/wp-content/uploads/2016/06/motto_net_ua-7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07337"/>
            <a:ext cx="5184576" cy="451758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4725144"/>
            <a:ext cx="5292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метод одобрен далеко 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 всех 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государствах, но в 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признан 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действенная терапия множества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одобрена далеко не во всех странах.</a:t>
            </a:r>
            <a:endParaRPr lang="ru-RU" sz="4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Константин\Desktop\ПРОЕКТ\picture 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8104"/>
            <a:ext cx="3697783" cy="47552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нстантин\Desktop\ПРОЕКТ\ippoterap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83" y="1698104"/>
            <a:ext cx="4648572" cy="30990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20888"/>
            <a:ext cx="3240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Лечебный эффект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 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лошадью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замечателен своим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двойным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действием: на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психоэмоциональную 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и на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костно-мышечную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систему.</a:t>
            </a:r>
          </a:p>
        </p:txBody>
      </p:sp>
      <p:pic>
        <p:nvPicPr>
          <p:cNvPr id="4098" name="Picture 2" descr="http://www.kk-paddock.com/images/hipo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3356992"/>
            <a:ext cx="5040560" cy="33603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 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лошадью</a:t>
            </a:r>
          </a:p>
        </p:txBody>
      </p:sp>
      <p:pic>
        <p:nvPicPr>
          <p:cNvPr id="4100" name="Picture 4" descr="http://kancler-spb.ru/images/527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116632"/>
            <a:ext cx="5040559" cy="324036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938" y="116632"/>
            <a:ext cx="85855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во время езды на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лошади</a:t>
            </a:r>
          </a:p>
        </p:txBody>
      </p:sp>
      <p:pic>
        <p:nvPicPr>
          <p:cNvPr id="5122" name="Picture 2" descr="C:\Users\Константин\Desktop\ПРОЕКТ\иппотера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5382"/>
            <a:ext cx="4553094" cy="338209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3725" y="1340768"/>
            <a:ext cx="42927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езды верхом тело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наездника испытывает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необычайную физическую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нагрузку: в работу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мышцы,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бездействующие в 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обычном состоянии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http://foneyes.ru/img/picture/Oct/14/d3355a9f17c6787db9b21d853ec4056b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2765107" cy="172819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536944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syl.ru/misc/i/ai/174268/6782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53" y="5013577"/>
            <a:ext cx="2378999" cy="172779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8164" y="5369439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reactor.inform.kz/fileman/Uploads/03-16/660x600_1_dfbd19bf20fb657c7d141c2d8cef9d22@660x600_0xc0a839a2_1333302189145944271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72" y="5013177"/>
            <a:ext cx="2075892" cy="172819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51845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каждую секунду во время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езды верхом контролировать все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и положение тела требует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серьезной активной работы множества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мозговых центров. Поэтому у проходящего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реабилитации человека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нормализуется работа нервной системы,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симптомы невротических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-171400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мозговых центров ребенка</a:t>
            </a:r>
          </a:p>
        </p:txBody>
      </p:sp>
      <p:pic>
        <p:nvPicPr>
          <p:cNvPr id="6148" name="Picture 4" descr="http://www.truskavich.com/wp-content/uploads/2014/07/ippoterapi-v-truskavce_k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08495"/>
            <a:ext cx="3699318" cy="246046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ir-loshadi.ru/wp-content/uploads/2014/05/d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086969"/>
            <a:ext cx="3699318" cy="358239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606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массаж тела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946" y="764704"/>
            <a:ext cx="42810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вышеперечисленные эффекты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</a:t>
            </a:r>
            <a:r>
              <a:rPr lang="ru-RU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иппотерапию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разновидностью лечебной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946" y="28529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 еще один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«физический» эффект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иппотерапии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процессе верховой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езды движения лошади массируют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и таз сидящего на ней человека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C:\Users\Константин\Desktop\ПРОЕКТ\Lusc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68" y="1124744"/>
            <a:ext cx="4204182" cy="545268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02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езда на лошади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78911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только 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езда лошади, но 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уход за ней, общение с 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прекрасным 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животным. Эта часть курса помогает снять присутствующий в 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каждого из нас стресс, привести в норму психические процессы, снизить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последствия перенапряжения и хронической усталости.</a:t>
            </a:r>
          </a:p>
        </p:txBody>
      </p:sp>
      <p:pic>
        <p:nvPicPr>
          <p:cNvPr id="8194" name="Picture 2" descr="C:\Users\Константин\Desktop\ПРОЕКТ\иппотерапия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7464"/>
            <a:ext cx="4104456" cy="265837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онстантин\Desktop\ПРОЕКТ\иппотерапия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4149080"/>
            <a:ext cx="4068960" cy="25463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260648"/>
            <a:ext cx="8242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эффект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5482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Ухаживая за лошадью, человек учится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внимательным, чутким, заботливым,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 желание и способность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прислушиваться к мнению и потребностям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близких.</a:t>
            </a:r>
          </a:p>
        </p:txBody>
      </p:sp>
      <p:pic>
        <p:nvPicPr>
          <p:cNvPr id="9218" name="Picture 2" descr="http://anapa-ferma.ru/wp-content/uploads/2016/07/1341122517_2007-09-20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8166"/>
            <a:ext cx="2727028" cy="204527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link.ru/pictures/02-12-11/70e3fc14bc44c5ab32bf53d47ff8b2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28" y="1196752"/>
            <a:ext cx="4027868" cy="553795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dn-nus-1.pinme.ru/tumb/600/photo/b8/03/b803ca6d4d509da53c7329701139a3b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48" y="4725144"/>
            <a:ext cx="2030080" cy="20379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</TotalTime>
  <Words>129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Константин</cp:lastModifiedBy>
  <cp:revision>14</cp:revision>
  <dcterms:created xsi:type="dcterms:W3CDTF">2016-12-18T16:20:46Z</dcterms:created>
  <dcterms:modified xsi:type="dcterms:W3CDTF">2016-12-21T16:02:57Z</dcterms:modified>
</cp:coreProperties>
</file>