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4" r:id="rId4"/>
    <p:sldId id="265" r:id="rId5"/>
    <p:sldId id="266" r:id="rId6"/>
    <p:sldId id="267" r:id="rId7"/>
    <p:sldId id="273" r:id="rId8"/>
    <p:sldId id="268" r:id="rId9"/>
    <p:sldId id="269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F7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Гимназия 1505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F9243-E224-43EA-8F6D-2504AD121220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8C33D-396B-4ADE-9D30-0FDEF7AB7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9515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Гимназия 1505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647E-136B-4904-BBD6-17B49B8A9EAA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0985E-D48D-46B1-BB11-16D5455D18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556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3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3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5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4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62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7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7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15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Москва, 2016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Гимназия 1505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6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C369-B0FE-48E8-882D-7D5B23972268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E7D8-BA54-46F5-904B-7E275577A8EB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6757-7CBC-49C7-AEE4-454F3F137E0A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7850-3C47-46F8-B603-0945790D42B6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6177-3B89-493A-B358-6252B8520AB4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700A-75E6-40B0-B8C8-583B975DB9B9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1C25-B822-45BB-A75F-059841941B25}" type="datetime1">
              <a:rPr lang="ru-RU" smtClean="0"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DE3E-0024-4D97-9C6A-AC7A80F43425}" type="datetime1">
              <a:rPr lang="ru-RU" smtClean="0"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AC0-FEC5-414B-BDF9-A64BA9354FD8}" type="datetime1">
              <a:rPr lang="ru-RU" smtClean="0"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BAB5-F9B2-4328-999C-42A71C0CC99E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2F54-6555-4061-B0B5-2BF7AACF0374}" type="datetime1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B479D-CA98-491C-B8C5-48711BC97E8D}" type="datetime1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Гимназия 1505, Москва, 2016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F13-D747-465A-B5D0-B3224CCD0B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issledovatelskaya-rabota-maslakova-alekseya-na-temu-vred-i-polza-gmo-107006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nsportal.ru/ap/library/nauchno-tekhnicheskoe-tvorchestvo/2012/04/02/gennomodifitsirovannye-produkty-vred-ili-polza" TargetMode="External"/><Relationship Id="rId4" Type="http://schemas.openxmlformats.org/officeDocument/2006/relationships/hyperlink" Target="https://mail.yandex.ru/re.jsx?h=a,Xqxy1MduY8qoxbUeyLxioQ&amp;l=aHR0cDovL2lnaXV2LnJ1L25hcm9kbmF5YS1tZWRpY3ppbmEvOTkxLWdtby16YS1pLXByb3Rpdi5odG1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17354"/>
            <a:ext cx="91440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ГМО: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0080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вред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или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польза.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221088"/>
            <a:ext cx="429649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группа:</a:t>
            </a:r>
          </a:p>
          <a:p>
            <a:r>
              <a:rPr lang="ru-RU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Куркина Вероника, 6А – руководитель группы</a:t>
            </a:r>
          </a:p>
          <a:p>
            <a:r>
              <a:rPr lang="ru-RU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Григорьева Дарья, 6А – участник группы</a:t>
            </a:r>
          </a:p>
          <a:p>
            <a:r>
              <a:rPr lang="ru-RU" sz="16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Кадейкина</a:t>
            </a:r>
            <a:r>
              <a:rPr lang="ru-RU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Юлия, 6А  – участник группы</a:t>
            </a:r>
          </a:p>
          <a:p>
            <a:r>
              <a:rPr lang="ru-RU" sz="16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Кемайкина</a:t>
            </a:r>
            <a:r>
              <a:rPr lang="ru-RU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Элина, 6А – участник группы</a:t>
            </a:r>
          </a:p>
          <a:p>
            <a:endParaRPr lang="ru-RU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</a:t>
            </a:r>
            <a:r>
              <a:rPr lang="ru-RU" sz="1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Кудряшова  Е.Е. </a:t>
            </a:r>
            <a:endParaRPr lang="ru-RU" sz="16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36"/>
          <a:stretch/>
        </p:blipFill>
        <p:spPr>
          <a:xfrm>
            <a:off x="683568" y="1506438"/>
            <a:ext cx="4862626" cy="1574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4949" y="476672"/>
            <a:ext cx="7113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Анализ анкетирования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6" y="2974975"/>
            <a:ext cx="87915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r="68" b="78472"/>
          <a:stretch/>
        </p:blipFill>
        <p:spPr>
          <a:xfrm>
            <a:off x="4124075" y="1555701"/>
            <a:ext cx="4855878" cy="147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b="55417"/>
          <a:stretch/>
        </p:blipFill>
        <p:spPr>
          <a:xfrm>
            <a:off x="221386" y="1844824"/>
            <a:ext cx="4855878" cy="165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44905" r="-338" b="33150"/>
          <a:stretch/>
        </p:blipFill>
        <p:spPr>
          <a:xfrm>
            <a:off x="3947124" y="1987594"/>
            <a:ext cx="4855878" cy="1504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66939" r="-4583" b="12228"/>
          <a:stretch/>
        </p:blipFill>
        <p:spPr>
          <a:xfrm>
            <a:off x="1648717" y="2465747"/>
            <a:ext cx="4855878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21908" r="-69" b="56425"/>
          <a:stretch/>
        </p:blipFill>
        <p:spPr>
          <a:xfrm>
            <a:off x="4200650" y="2759397"/>
            <a:ext cx="4862626" cy="1485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7" t="64528" r="2047" b="10472"/>
          <a:stretch/>
        </p:blipFill>
        <p:spPr>
          <a:xfrm>
            <a:off x="4124075" y="4010115"/>
            <a:ext cx="4908766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" b="77297"/>
          <a:stretch/>
        </p:blipFill>
        <p:spPr>
          <a:xfrm>
            <a:off x="107504" y="3180122"/>
            <a:ext cx="4860108" cy="1571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t="45397" r="-44" b="31130"/>
          <a:stretch/>
        </p:blipFill>
        <p:spPr>
          <a:xfrm>
            <a:off x="3851920" y="4461321"/>
            <a:ext cx="4860108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33747"/>
          <a:stretch/>
        </p:blipFill>
        <p:spPr>
          <a:xfrm>
            <a:off x="1737526" y="3376517"/>
            <a:ext cx="4862626" cy="154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4" b="54444"/>
          <a:stretch/>
        </p:blipFill>
        <p:spPr>
          <a:xfrm>
            <a:off x="241266" y="4134030"/>
            <a:ext cx="4860108" cy="1549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33" b="9583"/>
          <a:stretch/>
        </p:blipFill>
        <p:spPr>
          <a:xfrm>
            <a:off x="960940" y="4854764"/>
            <a:ext cx="4860108" cy="1514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332656"/>
            <a:ext cx="216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4" b="93671" l="5534" r="94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476"/>
            <a:ext cx="3240360" cy="269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278092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9933"/>
                </a:solidFill>
              </a:rPr>
              <a:t>Большинство считает, </a:t>
            </a:r>
            <a:r>
              <a:rPr lang="ru-RU" sz="2000" dirty="0" smtClean="0">
                <a:solidFill>
                  <a:srgbClr val="FF9933"/>
                </a:solidFill>
              </a:rPr>
              <a:t/>
            </a:r>
            <a:br>
              <a:rPr lang="ru-RU" sz="2000" dirty="0" smtClean="0">
                <a:solidFill>
                  <a:srgbClr val="FF9933"/>
                </a:solidFill>
              </a:rPr>
            </a:br>
            <a:r>
              <a:rPr lang="ru-RU" sz="2000" dirty="0" smtClean="0">
                <a:solidFill>
                  <a:srgbClr val="FF9933"/>
                </a:solidFill>
              </a:rPr>
              <a:t>что </a:t>
            </a:r>
            <a:r>
              <a:rPr lang="ru-RU" sz="2000" dirty="0">
                <a:solidFill>
                  <a:srgbClr val="FF9933"/>
                </a:solidFill>
              </a:rPr>
              <a:t>ГМО – это польза.</a:t>
            </a:r>
          </a:p>
          <a:p>
            <a:r>
              <a:rPr lang="ru-RU" sz="2000" dirty="0">
                <a:solidFill>
                  <a:srgbClr val="FF9933"/>
                </a:solidFill>
              </a:rPr>
              <a:t>Наша игра помогла некоторым людям изменить свое мнение о ГМО или </a:t>
            </a:r>
            <a:r>
              <a:rPr lang="ru-RU" sz="2000" dirty="0" smtClean="0">
                <a:solidFill>
                  <a:srgbClr val="FF9933"/>
                </a:solidFill>
              </a:rPr>
              <a:t>узнать</a:t>
            </a:r>
            <a:br>
              <a:rPr lang="ru-RU" sz="2000" dirty="0" smtClean="0">
                <a:solidFill>
                  <a:srgbClr val="FF9933"/>
                </a:solidFill>
              </a:rPr>
            </a:br>
            <a:r>
              <a:rPr lang="ru-RU" sz="2000" dirty="0" smtClean="0">
                <a:solidFill>
                  <a:srgbClr val="FF9933"/>
                </a:solidFill>
              </a:rPr>
              <a:t> </a:t>
            </a:r>
            <a:r>
              <a:rPr lang="ru-RU" sz="2000" dirty="0">
                <a:solidFill>
                  <a:srgbClr val="FF9933"/>
                </a:solidFill>
              </a:rPr>
              <a:t>что-то новое о </a:t>
            </a:r>
            <a:r>
              <a:rPr lang="ru-RU" sz="2000" dirty="0" smtClean="0">
                <a:solidFill>
                  <a:srgbClr val="FF9933"/>
                </a:solidFill>
              </a:rPr>
              <a:t>них.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09523"/>
            <a:ext cx="2016224" cy="21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7667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0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700808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9933"/>
                </a:solidFill>
              </a:rPr>
              <a:t>Многие, наверное, слышали о ГМО и всегда хотели попробовать или, наоборот, боялись даже встретить. Однако, многие не знают правду о минусах и плюсах ГМО</a:t>
            </a:r>
            <a:r>
              <a:rPr lang="ru-RU" sz="2000" dirty="0">
                <a:solidFill>
                  <a:srgbClr val="FF9933"/>
                </a:solidFill>
              </a:rPr>
              <a:t>.</a:t>
            </a:r>
            <a:r>
              <a:rPr lang="ru-RU" sz="2000" dirty="0" smtClean="0">
                <a:solidFill>
                  <a:srgbClr val="FF9933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FF9933"/>
                </a:solidFill>
              </a:rPr>
              <a:t>В нашем проекте мы постарались открыть Вам эту разработку заново в интересной игровой форме.</a:t>
            </a:r>
            <a:endParaRPr lang="ru-RU" sz="2000" dirty="0">
              <a:solidFill>
                <a:srgbClr val="FF99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48680"/>
            <a:ext cx="5723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Описание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438" name="Picture 6" descr="http://static.euronews.com/articles/322454/1000x563_322454.jpg"/>
          <p:cNvPicPr>
            <a:picLocks noChangeAspect="1" noChangeArrowheads="1"/>
          </p:cNvPicPr>
          <p:nvPr/>
        </p:nvPicPr>
        <p:blipFill>
          <a:blip r:embed="rId3" cstate="print"/>
          <a:srcRect l="33015"/>
          <a:stretch>
            <a:fillRect/>
          </a:stretch>
        </p:blipFill>
        <p:spPr bwMode="auto">
          <a:xfrm>
            <a:off x="2699791" y="3947578"/>
            <a:ext cx="3570791" cy="2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620688"/>
            <a:ext cx="5835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97978" y="191683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9933"/>
                </a:solidFill>
              </a:rPr>
              <a:t>Люди </a:t>
            </a:r>
            <a:r>
              <a:rPr lang="ru-RU" sz="2000" dirty="0">
                <a:solidFill>
                  <a:srgbClr val="FF9933"/>
                </a:solidFill>
              </a:rPr>
              <a:t>не до конца понимают положительное и отрицательное влияние ГМО на организм и природу, </a:t>
            </a:r>
            <a:r>
              <a:rPr lang="ru-RU" sz="2000" dirty="0" smtClean="0">
                <a:solidFill>
                  <a:srgbClr val="FF9933"/>
                </a:solidFill>
              </a:rPr>
              <a:t/>
            </a:r>
            <a:br>
              <a:rPr lang="ru-RU" sz="2000" dirty="0" smtClean="0">
                <a:solidFill>
                  <a:srgbClr val="FF9933"/>
                </a:solidFill>
              </a:rPr>
            </a:br>
            <a:r>
              <a:rPr lang="ru-RU" sz="2000" dirty="0" smtClean="0">
                <a:solidFill>
                  <a:srgbClr val="FF9933"/>
                </a:solidFill>
              </a:rPr>
              <a:t>поэтому </a:t>
            </a:r>
            <a:r>
              <a:rPr lang="ru-RU" sz="2000" dirty="0">
                <a:solidFill>
                  <a:srgbClr val="FF9933"/>
                </a:solidFill>
              </a:rPr>
              <a:t>складывается необъективное мнение о </a:t>
            </a:r>
            <a:r>
              <a:rPr lang="ru-RU" sz="2000" dirty="0" err="1">
                <a:solidFill>
                  <a:srgbClr val="FF9933"/>
                </a:solidFill>
              </a:rPr>
              <a:t>генно-модифицированных</a:t>
            </a:r>
            <a:r>
              <a:rPr lang="ru-RU" sz="2000" dirty="0">
                <a:solidFill>
                  <a:srgbClr val="FF9933"/>
                </a:solidFill>
              </a:rPr>
              <a:t> организмах</a:t>
            </a:r>
          </a:p>
        </p:txBody>
      </p:sp>
      <p:pic>
        <p:nvPicPr>
          <p:cNvPr id="11" name="Picture 2" descr="http://www.pravda-tv.ru/wp-content/uploads/2013/11/0_91cf2_e74580a4_L.jpg"/>
          <p:cNvPicPr>
            <a:picLocks noChangeAspect="1" noChangeArrowheads="1"/>
          </p:cNvPicPr>
          <p:nvPr/>
        </p:nvPicPr>
        <p:blipFill>
          <a:blip r:embed="rId3" cstate="print"/>
          <a:srcRect l="10160" b="-5861"/>
          <a:stretch>
            <a:fillRect/>
          </a:stretch>
        </p:blipFill>
        <p:spPr bwMode="auto">
          <a:xfrm>
            <a:off x="4716016" y="3501008"/>
            <a:ext cx="3725197" cy="2993652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cdn.agilitycms.com/anglican-journal/Images/Articles/2013_Articles/02_Feb2013/GMO.jpg"/>
          <p:cNvPicPr>
            <a:picLocks noChangeAspect="1" noChangeArrowheads="1"/>
          </p:cNvPicPr>
          <p:nvPr/>
        </p:nvPicPr>
        <p:blipFill>
          <a:blip r:embed="rId4" cstate="print"/>
          <a:srcRect l="11597" t="5227" r="13026"/>
          <a:stretch>
            <a:fillRect/>
          </a:stretch>
        </p:blipFill>
        <p:spPr bwMode="auto">
          <a:xfrm>
            <a:off x="436990" y="4005064"/>
            <a:ext cx="2921976" cy="231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548680"/>
            <a:ext cx="425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20608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9933"/>
                </a:solidFill>
              </a:rPr>
              <a:t>Рассмотреть точки зрения о ГМО и представить их в игровой форме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8734"/>
            <a:ext cx="3834312" cy="2440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0968"/>
            <a:ext cx="4473934" cy="2981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57815"/>
            <a:ext cx="6144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 деятельности: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84784"/>
            <a:ext cx="518622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Сбор информации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Разработка правил игры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Подготовка к защите темы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Производство продукта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Подготовка к проведению игры у 6 «А»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Проведение </a:t>
            </a:r>
            <a:r>
              <a:rPr lang="ru-RU" sz="2000" dirty="0" smtClean="0">
                <a:solidFill>
                  <a:srgbClr val="FF9933"/>
                </a:solidFill>
              </a:rPr>
              <a:t>игры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9933"/>
                </a:solidFill>
              </a:rPr>
              <a:t>Анализ анкет</a:t>
            </a:r>
            <a:endParaRPr lang="ru-RU" sz="2000" dirty="0">
              <a:solidFill>
                <a:srgbClr val="FF993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Усовершенствование </a:t>
            </a:r>
            <a:r>
              <a:rPr lang="ru-RU" sz="2000" dirty="0" smtClean="0">
                <a:solidFill>
                  <a:srgbClr val="FF9933"/>
                </a:solidFill>
              </a:rPr>
              <a:t>игры</a:t>
            </a:r>
            <a:endParaRPr lang="ru-RU" sz="2000" dirty="0">
              <a:solidFill>
                <a:srgbClr val="FF993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Проведение игры у </a:t>
            </a:r>
            <a:r>
              <a:rPr lang="ru-RU" sz="2000" dirty="0" smtClean="0">
                <a:solidFill>
                  <a:srgbClr val="FF9933"/>
                </a:solidFill>
              </a:rPr>
              <a:t>9 </a:t>
            </a:r>
            <a:r>
              <a:rPr lang="ru-RU" sz="2000" dirty="0">
                <a:solidFill>
                  <a:srgbClr val="FF9933"/>
                </a:solidFill>
              </a:rPr>
              <a:t>«Б»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Анализ анкет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Подготовка ознакомительной презентации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Консультация у рецензента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Подготовка к защите проекта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FF9933"/>
                </a:solidFill>
              </a:rPr>
              <a:t>Защита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3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16424" cy="2094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5790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Сбор информации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1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9933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FF9933"/>
                </a:solidFill>
                <a:hlinkClick r:id="rId3"/>
              </a:rPr>
              <a:t>infourok.ru/issledovatelskaya-rabota-maslakova-alekseya-na-temu-vred-i-polza-gmo-1070064.html</a:t>
            </a:r>
            <a:endParaRPr lang="en-US" dirty="0" smtClean="0">
              <a:solidFill>
                <a:srgbClr val="FF99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1265" y="1561009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9933"/>
                </a:solidFill>
              </a:rPr>
              <a:t>Изучив большое количество сайтов и интернет уроков м</a:t>
            </a:r>
            <a:r>
              <a:rPr lang="ru-RU" sz="2000" dirty="0" smtClean="0">
                <a:solidFill>
                  <a:srgbClr val="FF9933"/>
                </a:solidFill>
              </a:rPr>
              <a:t>ы </a:t>
            </a:r>
            <a:r>
              <a:rPr lang="ru-RU" sz="2000" dirty="0">
                <a:solidFill>
                  <a:srgbClr val="FF9933"/>
                </a:solidFill>
              </a:rPr>
              <a:t>поняли, </a:t>
            </a:r>
            <a:r>
              <a:rPr lang="ru-RU" sz="2000" dirty="0" smtClean="0">
                <a:solidFill>
                  <a:srgbClr val="FF9933"/>
                </a:solidFill>
              </a:rPr>
              <a:t>что общество делится на две точки зрения о ГМО. А самое интересное</a:t>
            </a:r>
            <a:r>
              <a:rPr lang="ru-RU" sz="2000" dirty="0">
                <a:solidFill>
                  <a:srgbClr val="FF9933"/>
                </a:solidFill>
              </a:rPr>
              <a:t>, что ГМО и полезно и вредно, и </a:t>
            </a:r>
            <a:r>
              <a:rPr lang="ru-RU" sz="2000" dirty="0" smtClean="0">
                <a:solidFill>
                  <a:srgbClr val="FF9933"/>
                </a:solidFill>
              </a:rPr>
              <a:t>точного </a:t>
            </a:r>
            <a:r>
              <a:rPr lang="ru-RU" sz="2000" dirty="0">
                <a:solidFill>
                  <a:srgbClr val="FF9933"/>
                </a:solidFill>
              </a:rPr>
              <a:t>ответа на то, вредно ли ГМО для всех людей нет!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hlinkClick r:id="rId4"/>
              </a:rPr>
              <a:t>http://igiuv.ru/narodnaya-mediczina/991-gmo-za-i-protiv.html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3435" y="54434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hlinkClick r:id="rId5"/>
              </a:rPr>
              <a:t>http://nsportal.ru/ap/library/nauchno-tekhnicheskoe-tvorchestvo/2012/04/02/gennomodifitsirovannye-produkty-vred-ili-polza</a:t>
            </a:r>
            <a:endParaRPr lang="ru-RU" dirty="0"/>
          </a:p>
        </p:txBody>
      </p:sp>
      <p:pic>
        <p:nvPicPr>
          <p:cNvPr id="1026" name="Picture 2" descr="Картинки по запросу человечек с луп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00617"/>
            <a:ext cx="3848527" cy="256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5495" y="539890"/>
            <a:ext cx="3873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«ГМО»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287143" y="4550392"/>
            <a:ext cx="2842536" cy="2153595"/>
            <a:chOff x="415523" y="316178"/>
            <a:chExt cx="2251958" cy="163419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271275" y="3161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415523" y="3161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567923" y="4685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700336" y="6209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872723" y="7733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423675" y="4685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556088" y="6209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708488" y="7733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005136" y="9257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" t="-462" r="53339" b="61295"/>
            <a:stretch/>
          </p:blipFill>
          <p:spPr>
            <a:xfrm>
              <a:off x="1860888" y="925778"/>
              <a:ext cx="806593" cy="10245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7327797" y="1797968"/>
            <a:ext cx="1816203" cy="2833501"/>
            <a:chOff x="6687177" y="1802532"/>
            <a:chExt cx="1816203" cy="283350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0000" b="61089"/>
            <a:stretch/>
          </p:blipFill>
          <p:spPr>
            <a:xfrm>
              <a:off x="6687177" y="1802532"/>
              <a:ext cx="1632929" cy="20389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6687177" y="3928147"/>
              <a:ext cx="18162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9933"/>
                  </a:solidFill>
                </a:rPr>
                <a:t>Сумасшедший </a:t>
              </a:r>
              <a:br>
                <a:rPr lang="ru-RU" sz="2000" dirty="0">
                  <a:solidFill>
                    <a:srgbClr val="FF9933"/>
                  </a:solidFill>
                </a:rPr>
              </a:br>
              <a:r>
                <a:rPr lang="ru-RU" sz="2000" dirty="0">
                  <a:solidFill>
                    <a:srgbClr val="FF9933"/>
                  </a:solidFill>
                </a:rPr>
                <a:t>профессор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912250" y="1811628"/>
            <a:ext cx="1538710" cy="2915845"/>
            <a:chOff x="3419872" y="1860811"/>
            <a:chExt cx="1538710" cy="291584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2" r="11314" b="61666"/>
            <a:stretch/>
          </p:blipFill>
          <p:spPr>
            <a:xfrm>
              <a:off x="3419872" y="1860811"/>
              <a:ext cx="1538710" cy="20399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3685063" y="4068770"/>
              <a:ext cx="11389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9933"/>
                  </a:solidFill>
                </a:rPr>
                <a:t>Изъятие </a:t>
              </a:r>
              <a:br>
                <a:rPr lang="ru-RU" sz="2000" dirty="0">
                  <a:solidFill>
                    <a:srgbClr val="FF9933"/>
                  </a:solidFill>
                </a:rPr>
              </a:br>
              <a:r>
                <a:rPr lang="ru-RU" sz="2000" dirty="0">
                  <a:solidFill>
                    <a:srgbClr val="FF9933"/>
                  </a:solidFill>
                </a:rPr>
                <a:t>гена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822849" y="1811628"/>
            <a:ext cx="1614836" cy="2608070"/>
            <a:chOff x="2584228" y="1807827"/>
            <a:chExt cx="1614836" cy="260807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82" r="51572" b="21113"/>
            <a:stretch/>
          </p:blipFill>
          <p:spPr>
            <a:xfrm>
              <a:off x="2584228" y="1807827"/>
              <a:ext cx="1614836" cy="203368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3059832" y="4015787"/>
              <a:ext cx="535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solidFill>
                    <a:srgbClr val="FF9933"/>
                  </a:solidFill>
                </a:rPr>
                <a:t>Ген</a:t>
              </a:r>
              <a:endParaRPr lang="ru-RU" sz="2000" dirty="0">
                <a:solidFill>
                  <a:srgbClr val="FF9933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38047" y="1811628"/>
            <a:ext cx="1651066" cy="2564487"/>
            <a:chOff x="838047" y="1811628"/>
            <a:chExt cx="1651066" cy="25644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4" t="38094" b="20656"/>
            <a:stretch/>
          </p:blipFill>
          <p:spPr>
            <a:xfrm>
              <a:off x="838047" y="1811628"/>
              <a:ext cx="1651066" cy="20429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1054754" y="3976005"/>
              <a:ext cx="1232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FF9933"/>
                  </a:solidFill>
                </a:rPr>
                <a:t>Растение</a:t>
              </a:r>
              <a:r>
                <a:rPr lang="ru-RU" dirty="0" smtClean="0"/>
                <a:t>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85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66095"/>
            <a:ext cx="5710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Проведение игры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6 и 9 классах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0" y="1998729"/>
            <a:ext cx="2266696" cy="1700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07" y="2256364"/>
            <a:ext cx="2297700" cy="172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58" y="1772816"/>
            <a:ext cx="2567912" cy="1925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2756025" cy="2067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24" y="4735879"/>
            <a:ext cx="2261657" cy="16962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65104"/>
            <a:ext cx="2756024" cy="206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292" y="404664"/>
            <a:ext cx="4854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Анкетирование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8588" y="2708920"/>
            <a:ext cx="46135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9933"/>
                </a:solidFill>
              </a:rPr>
              <a:t>Понравилась ли вам игра</a:t>
            </a:r>
            <a:r>
              <a:rPr lang="ru-RU" sz="2000" dirty="0" smtClean="0">
                <a:solidFill>
                  <a:srgbClr val="FF9933"/>
                </a:solidFill>
              </a:rPr>
              <a:t>?</a:t>
            </a:r>
          </a:p>
          <a:p>
            <a:endParaRPr lang="ru-RU" sz="2000" dirty="0" smtClean="0">
              <a:solidFill>
                <a:srgbClr val="FF9933"/>
              </a:solidFill>
            </a:endParaRPr>
          </a:p>
          <a:p>
            <a:r>
              <a:rPr lang="ru-RU" sz="2000" dirty="0" smtClean="0">
                <a:solidFill>
                  <a:srgbClr val="FF9933"/>
                </a:solidFill>
              </a:rPr>
              <a:t>Каким было ваше отношение к ГМО</a:t>
            </a:r>
            <a:endParaRPr lang="ru-RU" sz="2000" dirty="0">
              <a:solidFill>
                <a:srgbClr val="FF9933"/>
              </a:solidFill>
            </a:endParaRPr>
          </a:p>
          <a:p>
            <a:endParaRPr lang="ru-RU" sz="2000" dirty="0" smtClean="0">
              <a:solidFill>
                <a:srgbClr val="FF9933"/>
              </a:solidFill>
            </a:endParaRPr>
          </a:p>
          <a:p>
            <a:r>
              <a:rPr lang="ru-RU" sz="2000" dirty="0" smtClean="0">
                <a:solidFill>
                  <a:srgbClr val="FF9933"/>
                </a:solidFill>
              </a:rPr>
              <a:t>Изменилось ли ваше отношение к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9933"/>
                </a:solidFill>
              </a:rPr>
              <a:t>ГМО?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FF9933"/>
                </a:solidFill>
              </a:rPr>
              <a:t>Если да, то как?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FF9933"/>
                </a:solidFill>
              </a:rPr>
              <a:t>Узнали ли вы что-то новое о ГМО?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580</TotalTime>
  <Words>324</Words>
  <Application>Microsoft Office PowerPoint</Application>
  <PresentationFormat>Экран (4:3)</PresentationFormat>
  <Paragraphs>75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Veronica Kurkina</cp:lastModifiedBy>
  <cp:revision>44</cp:revision>
  <dcterms:created xsi:type="dcterms:W3CDTF">2016-12-16T10:56:46Z</dcterms:created>
  <dcterms:modified xsi:type="dcterms:W3CDTF">2016-12-22T20:38:20Z</dcterms:modified>
</cp:coreProperties>
</file>