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75" d="100"/>
          <a:sy n="75" d="100"/>
        </p:scale>
        <p:origin x="-119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58287C-ECBA-4A26-9DE6-0288DA47D4A1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AF96FC-C06C-41AE-976D-460409BED6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56792"/>
          </a:xfrm>
        </p:spPr>
        <p:txBody>
          <a:bodyPr/>
          <a:lstStyle/>
          <a:p>
            <a:r>
              <a:rPr lang="ru-RU" dirty="0" smtClean="0"/>
              <a:t>Усадьбы Москвы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936" y="5805264"/>
            <a:ext cx="8458200" cy="914400"/>
          </a:xfrm>
        </p:spPr>
        <p:txBody>
          <a:bodyPr/>
          <a:lstStyle/>
          <a:p>
            <a:r>
              <a:rPr lang="ru-RU" dirty="0" err="1" smtClean="0"/>
              <a:t>Летникова</a:t>
            </a:r>
            <a:r>
              <a:rPr lang="ru-RU" dirty="0" smtClean="0"/>
              <a:t> Александра 7 «В»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2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Знаменское-Садки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284" y="1340768"/>
            <a:ext cx="4295462" cy="5517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Усадьба Знаменское-Садки уникальна своими интерьерами – одними из немногих уцелевших от эпохи классицизма. Благодаря их высокому художественному достоинству господский дом Знаменского приобрёл особую ценность. Здесь в 1787 году князь Дмитрий Юрьевич Трубецкой принимал императрицу Екатерину </a:t>
            </a:r>
            <a:r>
              <a:rPr lang="en-US" sz="2000" dirty="0" smtClean="0"/>
              <a:t>II</a:t>
            </a:r>
            <a:r>
              <a:rPr lang="ru-RU" sz="2000" dirty="0" smtClean="0"/>
              <a:t> и её внуков – великих князей Александра и Константина Павловичей.</a:t>
            </a:r>
            <a:endParaRPr lang="ru-RU" sz="2000" dirty="0"/>
          </a:p>
        </p:txBody>
      </p:sp>
      <p:pic>
        <p:nvPicPr>
          <p:cNvPr id="1026" name="Picture 2" descr="C:\Users\Александра\Pictures\Усадьбы\Znamenskoye sad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62" y="1988840"/>
            <a:ext cx="4848538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Кузьминки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162"/>
            <a:ext cx="4499992" cy="53038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История усадьбы связана с известными русскими фамилиями </a:t>
            </a:r>
            <a:r>
              <a:rPr lang="ru-RU" sz="2000" dirty="0" smtClean="0"/>
              <a:t>Строгановых </a:t>
            </a:r>
            <a:r>
              <a:rPr lang="ru-RU" sz="2000" dirty="0" smtClean="0"/>
              <a:t>и князей Голицыных. Первостепенное участие в создании усадебного ансамбля принадлежит архитектору И.П. </a:t>
            </a:r>
            <a:r>
              <a:rPr lang="ru-RU" sz="2000" dirty="0" err="1" smtClean="0"/>
              <a:t>Жеребцову</a:t>
            </a:r>
            <a:r>
              <a:rPr lang="ru-RU" sz="2000" dirty="0" smtClean="0"/>
              <a:t> и И.Д. Шнейдеру. Именно в то время за Кузьминками закрепились неофициальные названия – «Русский Версаль» и «Московский Павловск» сравнивавшие усадьбу с загородными резиденциями французских королей и русских императоров. </a:t>
            </a:r>
            <a:endParaRPr lang="ru-RU" sz="2000" dirty="0"/>
          </a:p>
        </p:txBody>
      </p:sp>
      <p:pic>
        <p:nvPicPr>
          <p:cNvPr id="2050" name="Picture 2" descr="C:\Users\Александра\Pictures\Усадьбы\kuzminky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8" y="2060848"/>
            <a:ext cx="4639415" cy="34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люблино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4162"/>
            <a:ext cx="4248472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История усадьбы связана с именем </a:t>
            </a:r>
            <a:r>
              <a:rPr lang="ru-RU" sz="2000" dirty="0" smtClean="0"/>
              <a:t>Григория Петровича Годунова, одного из последних представителей этого рода. Впоследствии она перешла князьям Прозоровским. Самым известным владельцем являлся отставной бригадир Николай Алексеевич </a:t>
            </a:r>
            <a:r>
              <a:rPr lang="ru-RU" sz="2000" dirty="0" err="1" smtClean="0"/>
              <a:t>Дурасов</a:t>
            </a:r>
            <a:r>
              <a:rPr lang="ru-RU" sz="2000" dirty="0" smtClean="0"/>
              <a:t>, огромные средства которого позволили ему в кратчайшие сроки обустроить усадьбу по собственному вкусу. С этого времени возникло предание про «дом – орден», названное искусствоведом </a:t>
            </a:r>
            <a:r>
              <a:rPr lang="ru-RU" sz="2000" dirty="0" err="1" smtClean="0"/>
              <a:t>А.Н.Гречем</a:t>
            </a:r>
            <a:r>
              <a:rPr lang="ru-RU" sz="2000" dirty="0" smtClean="0"/>
              <a:t> в работе «Венок усадьбам».</a:t>
            </a:r>
            <a:endParaRPr lang="ru-RU" sz="2000" dirty="0"/>
          </a:p>
        </p:txBody>
      </p:sp>
      <p:pic>
        <p:nvPicPr>
          <p:cNvPr id="3074" name="Picture 2" descr="C:\Users\Александра\Pictures\Усадьбы\usadba-lublino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30" y="2276872"/>
            <a:ext cx="4652570" cy="310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195192" cy="530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На протяжении почти ста лет усадьба Узкое являлась </a:t>
            </a:r>
            <a:r>
              <a:rPr lang="ru-RU" sz="2000" dirty="0" err="1" smtClean="0"/>
              <a:t>Голицинской</a:t>
            </a:r>
            <a:r>
              <a:rPr lang="ru-RU" sz="2000" dirty="0" smtClean="0"/>
              <a:t> вотчиной. Барская усадьба, оригинальные церкви, «регулярный» сад, цепь террасных прудов, устроенная на безымянном притоке реки </a:t>
            </a:r>
            <a:r>
              <a:rPr lang="ru-RU" sz="2000" dirty="0" err="1" smtClean="0"/>
              <a:t>Чертановки</a:t>
            </a:r>
            <a:r>
              <a:rPr lang="ru-RU" sz="2000" dirty="0" smtClean="0"/>
              <a:t>, произведения искусства, изображающие внутренние убранства вотчины притягивают и поражают своей красотой. </a:t>
            </a:r>
            <a:endParaRPr lang="ru-RU" sz="2000" dirty="0"/>
          </a:p>
        </p:txBody>
      </p:sp>
      <p:pic>
        <p:nvPicPr>
          <p:cNvPr id="4098" name="Picture 2" descr="C:\Users\Александра\Pictures\Усадьбы\usadba_uzko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89" y="2132856"/>
            <a:ext cx="47892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виноградово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971182"/>
          </a:xfrm>
        </p:spPr>
        <p:txBody>
          <a:bodyPr>
            <a:normAutofit/>
          </a:bodyPr>
          <a:lstStyle/>
          <a:p>
            <a:r>
              <a:rPr lang="ru-RU" sz="2000" smtClean="0"/>
              <a:t>Усадьба Виноградово </a:t>
            </a:r>
            <a:r>
              <a:rPr lang="ru-RU" sz="2000" dirty="0" smtClean="0"/>
              <a:t>была пожалована первым Романовым, Михаилом Фёдоровичем, в поместье думному дворянину Гавриилу Григорьевичу Пушкину. Позже в 1729 году усадьба была продана генералу-фельдмаршалу Василию Владимировичу Долгорукому.</a:t>
            </a:r>
            <a:endParaRPr lang="ru-RU" sz="2000" dirty="0"/>
          </a:p>
        </p:txBody>
      </p:sp>
      <p:pic>
        <p:nvPicPr>
          <p:cNvPr id="5122" name="Picture 2" descr="C:\Users\Александра\Pictures\Усадьбы\usadba_vinogradovo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52" y="2060848"/>
            <a:ext cx="49157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воронцово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53038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Считается</a:t>
            </a:r>
            <a:r>
              <a:rPr lang="ru-RU" sz="2000" dirty="0" smtClean="0"/>
              <a:t>, что первым владельцем </a:t>
            </a:r>
            <a:r>
              <a:rPr lang="ru-RU" sz="2000" smtClean="0"/>
              <a:t>этой </a:t>
            </a:r>
            <a:r>
              <a:rPr lang="ru-RU" sz="2000" smtClean="0"/>
              <a:t>усадьбы</a:t>
            </a:r>
            <a:r>
              <a:rPr lang="ru-RU" sz="2000" smtClean="0"/>
              <a:t> </a:t>
            </a:r>
            <a:r>
              <a:rPr lang="ru-RU" sz="2000" dirty="0" smtClean="0"/>
              <a:t>был боярин Фёдор Васильевич Воронец, потомки которого стали именоваться Воронцовыми. По нему местность получила название </a:t>
            </a:r>
            <a:r>
              <a:rPr lang="ru-RU" sz="2000" dirty="0" err="1" smtClean="0"/>
              <a:t>Воронцовское</a:t>
            </a:r>
            <a:r>
              <a:rPr lang="ru-RU" sz="2000" dirty="0" smtClean="0"/>
              <a:t>, которое впоследствии трансформировалось в Воронцово.</a:t>
            </a:r>
            <a:endParaRPr lang="ru-RU" sz="2000" dirty="0"/>
          </a:p>
        </p:txBody>
      </p:sp>
      <p:pic>
        <p:nvPicPr>
          <p:cNvPr id="6146" name="Picture 2" descr="C:\Users\Александра\Pictures\Усадьбы\усадьба воронцо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66" y="1772816"/>
            <a:ext cx="4628034" cy="410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ясенево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051929" cy="53038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Первым владельцем усадьбы Ясенево был князь московский Иван Данилович </a:t>
            </a:r>
            <a:r>
              <a:rPr lang="ru-RU" sz="2000" dirty="0" err="1" smtClean="0"/>
              <a:t>Калита</a:t>
            </a:r>
            <a:r>
              <a:rPr lang="ru-RU" sz="2000" dirty="0" smtClean="0"/>
              <a:t>. Ясенево принадлежало потомкам </a:t>
            </a:r>
            <a:r>
              <a:rPr lang="ru-RU" sz="2000" dirty="0" err="1" smtClean="0"/>
              <a:t>Калиты</a:t>
            </a:r>
            <a:r>
              <a:rPr lang="ru-RU" sz="2000" dirty="0" smtClean="0"/>
              <a:t>, в том числе Ивану Васильевичу Грозному (Ивану </a:t>
            </a:r>
            <a:r>
              <a:rPr lang="en-US" sz="2000" dirty="0" smtClean="0"/>
              <a:t>IV)</a:t>
            </a:r>
            <a:r>
              <a:rPr lang="ru-RU" sz="2000" dirty="0" smtClean="0"/>
              <a:t>, в припадке гнева убившему своего старшего сына царевича Ивана Ивановича, которому и было завещано это село, в дальнейшем разделившее судьбу всех многочисленных царских владений.</a:t>
            </a:r>
            <a:endParaRPr lang="ru-RU" sz="2000" dirty="0"/>
          </a:p>
        </p:txBody>
      </p:sp>
      <p:pic>
        <p:nvPicPr>
          <p:cNvPr id="7170" name="Picture 2" descr="C:\Users\Александра\Pictures\Усадьбы\Yasenev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29" y="2132856"/>
            <a:ext cx="4787271" cy="319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496</TotalTime>
  <Words>350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Усадьбы Москвы</vt:lpstr>
      <vt:lpstr>Знаменское-Садки</vt:lpstr>
      <vt:lpstr>Кузьминки</vt:lpstr>
      <vt:lpstr>люблино</vt:lpstr>
      <vt:lpstr>узкое</vt:lpstr>
      <vt:lpstr>виноградово</vt:lpstr>
      <vt:lpstr>воронцово</vt:lpstr>
      <vt:lpstr>ясенево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Знаменское-Садки</dc:title>
  <dc:creator>Александра</dc:creator>
  <cp:lastModifiedBy>Александра</cp:lastModifiedBy>
  <cp:revision>27</cp:revision>
  <dcterms:created xsi:type="dcterms:W3CDTF">2015-12-20T11:10:36Z</dcterms:created>
  <dcterms:modified xsi:type="dcterms:W3CDTF">2015-12-21T17:00:20Z</dcterms:modified>
</cp:coreProperties>
</file>