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2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9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5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5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E715-A7D7-4D65-88B3-9FC00C7FF2A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0694-77C3-4713-8D3C-D2E13176C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501552" cy="250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5643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Электронная музыка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36510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Электронная музыка — широкий музыкальный жанр, обозначающий музыку, созданную с использованием электронных музыкальных инструментов и технологий. Хотя первые электронные инструменты появились ещё в начале XX века, электронная музыка как самостоятельный жанр утвердилась во второй половине XX века и включает сегодня в свой обширный жанрово-стилевой спектр десятки разновидностей.</a:t>
            </a:r>
          </a:p>
        </p:txBody>
      </p:sp>
    </p:spTree>
    <p:extLst>
      <p:ext uri="{BB962C8B-B14F-4D97-AF65-F5344CB8AC3E}">
        <p14:creationId xmlns:p14="http://schemas.microsoft.com/office/powerpoint/2010/main" val="116975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32" y="1215428"/>
            <a:ext cx="5341293" cy="3162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1252" y="344236"/>
            <a:ext cx="8302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Первый электронный инструмент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9715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Первым электронным инструментом принято считать </a:t>
            </a:r>
            <a:r>
              <a:rPr lang="ru-RU" sz="2000" dirty="0" err="1"/>
              <a:t>терменвокс</a:t>
            </a:r>
            <a:r>
              <a:rPr lang="ru-RU" sz="2000" dirty="0"/>
              <a:t>. </a:t>
            </a:r>
            <a:r>
              <a:rPr lang="ru-RU" sz="2000" dirty="0" err="1"/>
              <a:t>Терменвокс</a:t>
            </a:r>
            <a:r>
              <a:rPr lang="ru-RU" sz="2000" dirty="0"/>
              <a:t> был создан русским изобретателем Львом </a:t>
            </a:r>
            <a:r>
              <a:rPr lang="ru-RU" sz="2000" dirty="0" err="1"/>
              <a:t>Терменом</a:t>
            </a:r>
            <a:r>
              <a:rPr lang="ru-RU" sz="2000" dirty="0"/>
              <a:t> приблизительно в 1919—1920 году. Это инструмент, в котором звук извлекается путем движения рук исполнителя в электромагнитном поле двух металлических антенн.</a:t>
            </a:r>
          </a:p>
        </p:txBody>
      </p:sp>
    </p:spTree>
    <p:extLst>
      <p:ext uri="{BB962C8B-B14F-4D97-AF65-F5344CB8AC3E}">
        <p14:creationId xmlns:p14="http://schemas.microsoft.com/office/powerpoint/2010/main" val="4199412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Полинка</dc:creator>
  <cp:lastModifiedBy>Полинка</cp:lastModifiedBy>
  <cp:revision>1</cp:revision>
  <dcterms:created xsi:type="dcterms:W3CDTF">2013-12-24T12:39:59Z</dcterms:created>
  <dcterms:modified xsi:type="dcterms:W3CDTF">2013-12-24T12:40:51Z</dcterms:modified>
</cp:coreProperties>
</file>