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C380-1609-401D-83A8-5F4F316290C1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494-4851-4DAF-8149-D674A4DBD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3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C380-1609-401D-83A8-5F4F316290C1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494-4851-4DAF-8149-D674A4DBD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3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C380-1609-401D-83A8-5F4F316290C1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494-4851-4DAF-8149-D674A4DBD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4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C380-1609-401D-83A8-5F4F316290C1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494-4851-4DAF-8149-D674A4DBD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0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C380-1609-401D-83A8-5F4F316290C1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494-4851-4DAF-8149-D674A4DBD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1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C380-1609-401D-83A8-5F4F316290C1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494-4851-4DAF-8149-D674A4DBD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4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C380-1609-401D-83A8-5F4F316290C1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494-4851-4DAF-8149-D674A4DBD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6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C380-1609-401D-83A8-5F4F316290C1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494-4851-4DAF-8149-D674A4DBD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5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C380-1609-401D-83A8-5F4F316290C1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494-4851-4DAF-8149-D674A4DBD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44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C380-1609-401D-83A8-5F4F316290C1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494-4851-4DAF-8149-D674A4DBD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5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3C380-1609-401D-83A8-5F4F316290C1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93494-4851-4DAF-8149-D674A4DBD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9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3C380-1609-401D-83A8-5F4F316290C1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3494-4851-4DAF-8149-D674A4DBD7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7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853" y="1484784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3309" y="35793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Джаз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77048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Джаз— форма музыкального искусства, возникшая в конце XIX — начале XX века в США в результате синтеза африканской и европейской культур и получившая впоследствии повсеместное распространение. Существует много видов джаза, новые появляются и сейчас.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03" y="2852935"/>
            <a:ext cx="6667500" cy="3776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3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76672"/>
            <a:ext cx="684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История развития джаза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340768"/>
            <a:ext cx="74888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Первоначально джаз прибыл из африканских земель. Для любой африканской музыки характерен очень сложный ритм, музыка всегда сопровождается танцами. Джаз всегда вызывал интерес среди музыкантов и слушателей по всему миру. Джаз постоянно впитывал и не только западные музыкальные традиции.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76" y="3068960"/>
            <a:ext cx="6547031" cy="345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9556" y="26064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Особенности джаза</a:t>
            </a:r>
            <a:endParaRPr lang="ru-RU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091645"/>
            <a:ext cx="73287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Главные особенности джаза – нетрадиционные приемы интонирования, импровизационный характер передачи мелодии, постоянная ритмическая пульсация, напряженная эмоциональность. Также особенностью джаза является большой рацион музыкальных инструментов.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627" y="2780929"/>
            <a:ext cx="6040642" cy="3779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9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476672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Поп-музыка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584668"/>
            <a:ext cx="7272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/>
              <a:t>Поп-му́зыка</a:t>
            </a:r>
            <a:r>
              <a:rPr lang="ru-RU" sz="2000" dirty="0" smtClean="0"/>
              <a:t> (англ. </a:t>
            </a:r>
            <a:r>
              <a:rPr lang="ru-RU" sz="2000" dirty="0" err="1" smtClean="0"/>
              <a:t>pop-music</a:t>
            </a:r>
            <a:r>
              <a:rPr lang="ru-RU" sz="2000" dirty="0" smtClean="0"/>
              <a:t> от </a:t>
            </a:r>
            <a:r>
              <a:rPr lang="ru-RU" sz="2000" dirty="0" err="1" smtClean="0"/>
              <a:t>popular</a:t>
            </a:r>
            <a:r>
              <a:rPr lang="ru-RU" sz="2000" dirty="0" smtClean="0"/>
              <a:t> </a:t>
            </a:r>
            <a:r>
              <a:rPr lang="ru-RU" sz="2000" dirty="0" err="1" smtClean="0"/>
              <a:t>music</a:t>
            </a:r>
            <a:r>
              <a:rPr lang="ru-RU" sz="2000" dirty="0" smtClean="0"/>
              <a:t>) — направление современной музыки, вид современной массовой культуры. Является отдельным жанром популярной музыки.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8893" r="10518" b="9139"/>
          <a:stretch/>
        </p:blipFill>
        <p:spPr>
          <a:xfrm>
            <a:off x="1952818" y="2780928"/>
            <a:ext cx="46085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7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/>
              <a:t>Характеристики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6334" y="1412776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Средняя длина песни, как правило, бывает от 2 до 4 минут, что соответствует радио-дружественному формату. Продолжительные композиции практически не встречаются. Майкл Джексон, один из самых успешных исполнителей поп-музыки.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36215"/>
            <a:ext cx="5472608" cy="3780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42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21305" y="492551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История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484784"/>
            <a:ext cx="72728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Впервые термин «</a:t>
            </a:r>
            <a:r>
              <a:rPr lang="ru-RU" sz="2000" dirty="0" err="1" smtClean="0"/>
              <a:t>pop</a:t>
            </a:r>
            <a:r>
              <a:rPr lang="ru-RU" sz="2000" dirty="0" smtClean="0"/>
              <a:t> </a:t>
            </a:r>
            <a:r>
              <a:rPr lang="ru-RU" sz="2000" dirty="0" err="1" smtClean="0"/>
              <a:t>song</a:t>
            </a:r>
            <a:r>
              <a:rPr lang="ru-RU" sz="2000" dirty="0" smtClean="0"/>
              <a:t>» в английском языке прозвучал ещё в 1926 году, однако корни поп-музыки уходят в историю глубже. Непосредственным предшественником поп-музыки была народная музыка, а также более поздние романсы и баллады.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5778" r="2735" b="5081"/>
          <a:stretch/>
        </p:blipFill>
        <p:spPr bwMode="auto">
          <a:xfrm>
            <a:off x="1259632" y="2874908"/>
            <a:ext cx="6048672" cy="3506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1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4940" r="4739" b="8634"/>
          <a:stretch/>
        </p:blipFill>
        <p:spPr bwMode="auto">
          <a:xfrm>
            <a:off x="512094" y="476672"/>
            <a:ext cx="4139806" cy="567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51900" y="2132856"/>
            <a:ext cx="395254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Настоящим прорывом в поп-музыке стало появление в 1970-е стиля «диско») и таких групп, как ABBA. Поп-музыка отныне вытесняет рок-н-ролл в качестве основной танцевальной музыки на дискотеках, и с этого времени танцевальная музыка является одним из основных направлений в поп-музыке.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0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Характеристики 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Полинка</dc:creator>
  <cp:lastModifiedBy>Полинка</cp:lastModifiedBy>
  <cp:revision>2</cp:revision>
  <dcterms:created xsi:type="dcterms:W3CDTF">2013-12-24T11:53:09Z</dcterms:created>
  <dcterms:modified xsi:type="dcterms:W3CDTF">2013-12-24T12:35:14Z</dcterms:modified>
</cp:coreProperties>
</file>