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8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4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9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5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1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9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6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EBC19-9334-4019-BADE-AE08EB506D5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5CA-8FE6-4176-9379-3FF6E869D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38895"/>
            <a:ext cx="7772400" cy="1470025"/>
          </a:xfrm>
        </p:spPr>
        <p:txBody>
          <a:bodyPr/>
          <a:lstStyle/>
          <a:p>
            <a:r>
              <a:rPr lang="ru-RU" dirty="0" smtClean="0"/>
              <a:t>Вероисповедание Древней Греции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01208"/>
            <a:ext cx="6768752" cy="194421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Акользина</a:t>
            </a:r>
            <a:r>
              <a:rPr lang="ru-RU" sz="2000" dirty="0" smtClean="0">
                <a:solidFill>
                  <a:schemeClr val="tx1"/>
                </a:solidFill>
              </a:rPr>
              <a:t> Диана 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Караулова</a:t>
            </a:r>
            <a:r>
              <a:rPr lang="ru-RU" sz="2000" dirty="0" smtClean="0">
                <a:solidFill>
                  <a:schemeClr val="tx1"/>
                </a:solidFill>
              </a:rPr>
              <a:t> Мария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Абаимова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мария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Айнова</a:t>
            </a:r>
            <a:r>
              <a:rPr lang="ru-RU" sz="2000" dirty="0" smtClean="0">
                <a:solidFill>
                  <a:schemeClr val="tx1"/>
                </a:solidFill>
              </a:rPr>
              <a:t> Анна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92076" y="3068960"/>
            <a:ext cx="676875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Источник: сюжеты на древнегреческих вазах.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51"/>
            <a:ext cx="8229600" cy="1143000"/>
          </a:xfrm>
        </p:spPr>
        <p:txBody>
          <a:bodyPr/>
          <a:lstStyle/>
          <a:p>
            <a:r>
              <a:rPr lang="ru-RU" dirty="0" smtClean="0"/>
              <a:t>Религия древних греков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2592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Греки верили в богов, живущих на горе Олимп, каждый бог отвечал по их мнению за одну или несколько стихий, за эмоции и чувства, за мир и войну, за земледелие и животноводство. В каждом городе Древней Греции почитали своего бога и возносили ему молитвы в построенных ему храмах.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9809"/>
            <a:ext cx="6789161" cy="34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5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514"/>
            <a:ext cx="5976664" cy="292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До наших дней дошли культурные ценности греков такие как: записанные мифы, глиняные таблички, горшки и вазы, рельефы, барельефы и скульптуры.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47" y="1514"/>
            <a:ext cx="3619954" cy="685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1"/>
            <a:ext cx="3184295" cy="45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309295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0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3717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Сегодня наша речь зайдёт о древнегреческих вазах. На вазах Древней Греции чаще всего изображались мифы. Миф — сказание, передающее представления людей о мире, месте человека в нём, о происхождении всего сущего, о Богах и героях. Сюжет мифа можно просмотреть прокручивая вазу.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46" y="3140968"/>
            <a:ext cx="4460454" cy="36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683546" cy="246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Разделитесь на группы 2-3 человека.</a:t>
            </a:r>
          </a:p>
          <a:p>
            <a:pPr marL="0" indent="0">
              <a:buNone/>
            </a:pPr>
            <a:r>
              <a:rPr lang="ru-RU" dirty="0" smtClean="0"/>
              <a:t>2) Вытяните фрагмент сюжета на вазе </a:t>
            </a:r>
          </a:p>
          <a:p>
            <a:pPr marL="0" indent="0">
              <a:buNone/>
            </a:pPr>
            <a:r>
              <a:rPr lang="ru-RU" dirty="0" smtClean="0"/>
              <a:t>3) Определите содержание мифа который там изображён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1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44"/>
            <a:ext cx="8229600" cy="1143000"/>
          </a:xfrm>
        </p:spPr>
        <p:txBody>
          <a:bodyPr/>
          <a:lstStyle/>
          <a:p>
            <a:r>
              <a:rPr lang="ru-RU" dirty="0" smtClean="0"/>
              <a:t>Боги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02" y="1278865"/>
            <a:ext cx="5110411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Пантео́н</a:t>
            </a:r>
            <a:r>
              <a:rPr lang="ru-RU" dirty="0" smtClean="0"/>
              <a:t> — группа богов, принадлежащих к одной религии или мифологии. Главными богами в греческом пантеоне являются: Зевс громовержец, Посейдон и Аид.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5818"/>
            <a:ext cx="4139952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76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Распределитесь по группы по 5 человек</a:t>
            </a:r>
          </a:p>
          <a:p>
            <a:pPr marL="514350" indent="-514350">
              <a:buAutoNum type="arabicParenR"/>
            </a:pPr>
            <a:r>
              <a:rPr lang="ru-RU" dirty="0" smtClean="0"/>
              <a:t>Возьмите изображения бога со стола </a:t>
            </a:r>
          </a:p>
          <a:p>
            <a:pPr marL="514350" indent="-514350">
              <a:buAutoNum type="arabicParenR"/>
            </a:pPr>
            <a:r>
              <a:rPr lang="ru-RU" dirty="0" smtClean="0"/>
              <a:t>Угадайте за что он отвечает в греческом пантеоне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38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Вероисповедание Древней Греции</vt:lpstr>
      <vt:lpstr>Религия древних греков</vt:lpstr>
      <vt:lpstr>Презентация PowerPoint</vt:lpstr>
      <vt:lpstr>Презентация PowerPoint</vt:lpstr>
      <vt:lpstr>Задания №1</vt:lpstr>
      <vt:lpstr>Боги</vt:lpstr>
      <vt:lpstr>Задание №2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Вероисповедание Древней Греции</dc:title>
  <dc:creator>V</dc:creator>
  <cp:lastModifiedBy>V</cp:lastModifiedBy>
  <cp:revision>7</cp:revision>
  <dcterms:created xsi:type="dcterms:W3CDTF">2013-10-07T14:10:42Z</dcterms:created>
  <dcterms:modified xsi:type="dcterms:W3CDTF">2013-10-07T15:19:53Z</dcterms:modified>
</cp:coreProperties>
</file>