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BE460-178A-4350-B861-023C98D2D139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509F-FEF1-4C82-8097-A8164BE80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178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BE460-178A-4350-B861-023C98D2D139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509F-FEF1-4C82-8097-A8164BE80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BE460-178A-4350-B861-023C98D2D139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509F-FEF1-4C82-8097-A8164BE80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969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BE460-178A-4350-B861-023C98D2D139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509F-FEF1-4C82-8097-A8164BE80D3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6776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BE460-178A-4350-B861-023C98D2D139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509F-FEF1-4C82-8097-A8164BE80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545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BE460-178A-4350-B861-023C98D2D139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509F-FEF1-4C82-8097-A8164BE80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2023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BE460-178A-4350-B861-023C98D2D139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509F-FEF1-4C82-8097-A8164BE80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443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BE460-178A-4350-B861-023C98D2D139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509F-FEF1-4C82-8097-A8164BE80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7561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BE460-178A-4350-B861-023C98D2D139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509F-FEF1-4C82-8097-A8164BE80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439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BE460-178A-4350-B861-023C98D2D139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509F-FEF1-4C82-8097-A8164BE80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349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BE460-178A-4350-B861-023C98D2D139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509F-FEF1-4C82-8097-A8164BE80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551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BE460-178A-4350-B861-023C98D2D139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509F-FEF1-4C82-8097-A8164BE80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993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BE460-178A-4350-B861-023C98D2D139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509F-FEF1-4C82-8097-A8164BE80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778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BE460-178A-4350-B861-023C98D2D139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509F-FEF1-4C82-8097-A8164BE80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403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BE460-178A-4350-B861-023C98D2D139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509F-FEF1-4C82-8097-A8164BE80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41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BE460-178A-4350-B861-023C98D2D139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509F-FEF1-4C82-8097-A8164BE80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943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BE460-178A-4350-B861-023C98D2D139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509F-FEF1-4C82-8097-A8164BE80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330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A7CBE460-178A-4350-B861-023C98D2D139}" type="datetimeFigureOut">
              <a:rPr lang="ru-RU" smtClean="0"/>
              <a:t>23.12.2015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C52D509F-FEF1-4C82-8097-A8164BE80D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1613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0508" y="2470336"/>
            <a:ext cx="9144000" cy="1641490"/>
          </a:xfrm>
        </p:spPr>
        <p:txBody>
          <a:bodyPr/>
          <a:lstStyle/>
          <a:p>
            <a:r>
              <a:rPr lang="ru-RU" dirty="0"/>
              <a:t>Вторая жизнь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71440" y="5577264"/>
            <a:ext cx="9440034" cy="1049867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Руководитель </a:t>
            </a:r>
            <a:r>
              <a:rPr lang="ru-RU" dirty="0" smtClean="0"/>
              <a:t>проекта: </a:t>
            </a:r>
            <a:r>
              <a:rPr lang="ru-RU" dirty="0"/>
              <a:t>Николай Зубов 8В.</a:t>
            </a:r>
          </a:p>
          <a:p>
            <a:r>
              <a:rPr lang="ru-RU" dirty="0" smtClean="0"/>
              <a:t>Консультант: </a:t>
            </a:r>
            <a:r>
              <a:rPr lang="ru-RU" dirty="0" err="1"/>
              <a:t>Бурикова</a:t>
            </a:r>
            <a:r>
              <a:rPr lang="ru-RU" dirty="0"/>
              <a:t> Ирина Валерьевна.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7179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4612" y="68240"/>
            <a:ext cx="10353762" cy="50496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Доноры спасают жизни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75" y="696036"/>
            <a:ext cx="11217499" cy="6161963"/>
          </a:xfrm>
        </p:spPr>
      </p:pic>
    </p:spTree>
    <p:extLst>
      <p:ext uri="{BB962C8B-B14F-4D97-AF65-F5344CB8AC3E}">
        <p14:creationId xmlns:p14="http://schemas.microsoft.com/office/powerpoint/2010/main" val="1220249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1058" y="579474"/>
            <a:ext cx="10353762" cy="4367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Прижизненное и посмертное донорство.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6395" y="1825625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3057474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226" y="259309"/>
            <a:ext cx="10353762" cy="521595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chemeClr val="tx1"/>
                </a:solidFill>
              </a:rPr>
              <a:t>Какие органы позволяет пересаживать современная медицина</a:t>
            </a:r>
            <a:r>
              <a:rPr lang="ru-RU" sz="4000" dirty="0" smtClean="0">
                <a:solidFill>
                  <a:schemeClr val="tx1"/>
                </a:solidFill>
              </a:rPr>
              <a:t>.</a:t>
            </a:r>
            <a:endParaRPr lang="ru-RU" sz="4000" dirty="0">
              <a:solidFill>
                <a:schemeClr val="tx1"/>
              </a:solidFill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895" y="1086897"/>
            <a:ext cx="8248699" cy="5586857"/>
          </a:xfrm>
        </p:spPr>
      </p:pic>
    </p:spTree>
    <p:extLst>
      <p:ext uri="{BB962C8B-B14F-4D97-AF65-F5344CB8AC3E}">
        <p14:creationId xmlns:p14="http://schemas.microsoft.com/office/powerpoint/2010/main" val="636833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4527" y="27296"/>
            <a:ext cx="10353762" cy="58685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Реальность и мифы о донорстве</a:t>
            </a:r>
            <a:r>
              <a:rPr lang="ru-RU" dirty="0" smtClean="0">
                <a:solidFill>
                  <a:schemeClr val="tx1">
                    <a:lumMod val="65000"/>
                  </a:schemeClr>
                </a:solidFill>
              </a:rPr>
              <a:t>.</a:t>
            </a:r>
            <a:endParaRPr lang="ru-RU" dirty="0">
              <a:solidFill>
                <a:schemeClr val="tx1">
                  <a:lumMod val="65000"/>
                </a:schemeClr>
              </a:solidFill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09684"/>
            <a:ext cx="12192000" cy="6148316"/>
          </a:xfrm>
        </p:spPr>
      </p:pic>
    </p:spTree>
    <p:extLst>
      <p:ext uri="{BB962C8B-B14F-4D97-AF65-F5344CB8AC3E}">
        <p14:creationId xmlns:p14="http://schemas.microsoft.com/office/powerpoint/2010/main" val="2811485456"/>
      </p:ext>
    </p:extLst>
  </p:cSld>
  <p:clrMapOvr>
    <a:masterClrMapping/>
  </p:clrMapOvr>
</p:sld>
</file>

<file path=ppt/theme/theme1.xml><?xml version="1.0" encoding="utf-8"?>
<a:theme xmlns:a="http://schemas.openxmlformats.org/drawingml/2006/main" name="Глубина">
  <a:themeElements>
    <a:clrScheme name="Глубина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Глубина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убина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TM04033923[[fn=Глубина]]</Template>
  <TotalTime>461</TotalTime>
  <Words>36</Words>
  <Application>Microsoft Office PowerPoint</Application>
  <PresentationFormat>Широкоэкранный</PresentationFormat>
  <Paragraphs>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Corbel</vt:lpstr>
      <vt:lpstr>Глубина</vt:lpstr>
      <vt:lpstr>Вторая жизнь</vt:lpstr>
      <vt:lpstr>Доноры спасают жизни</vt:lpstr>
      <vt:lpstr>Прижизненное и посмертное донорство.</vt:lpstr>
      <vt:lpstr>Какие органы позволяет пересаживать современная медицина.</vt:lpstr>
      <vt:lpstr>Реальность и мифы о донорстве.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Nickolay Zubov</dc:creator>
  <cp:lastModifiedBy>Nickolay Zubov</cp:lastModifiedBy>
  <cp:revision>8</cp:revision>
  <dcterms:created xsi:type="dcterms:W3CDTF">2015-12-19T11:57:04Z</dcterms:created>
  <dcterms:modified xsi:type="dcterms:W3CDTF">2015-12-23T19:47:41Z</dcterms:modified>
</cp:coreProperties>
</file>