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4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737" autoAdjust="0"/>
  </p:normalViewPr>
  <p:slideViewPr>
    <p:cSldViewPr snapToGrid="0">
      <p:cViewPr varScale="1">
        <p:scale>
          <a:sx n="100" d="100"/>
          <a:sy n="100" d="100"/>
        </p:scale>
        <p:origin x="-114" y="-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43B70-4EE7-4423-9107-C1D535A55008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25E40-D544-46D1-95F9-2CED706433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073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25E40-D544-46D1-95F9-2CED706433C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504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09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223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03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330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443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792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81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967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936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358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671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EDD02-3A9B-4A4E-8724-7E7A718680BC}" type="datetimeFigureOut">
              <a:rPr lang="ru-RU" smtClean="0"/>
              <a:pPr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2843-1A6D-41BD-B5D6-6887576BE0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79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5840" y="-425447"/>
            <a:ext cx="6754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/>
              <a:t> </a:t>
            </a:r>
            <a:r>
              <a:rPr lang="ru-RU" sz="10000" dirty="0" smtClean="0"/>
              <a:t>«Питание в поездках»</a:t>
            </a:r>
            <a:endParaRPr lang="ru-RU" sz="10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9270" y="2891416"/>
            <a:ext cx="5207508" cy="3466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7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809" y="1946114"/>
            <a:ext cx="4533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Макарова</a:t>
            </a:r>
            <a:r>
              <a:rPr lang="ru-RU" sz="2800" dirty="0" smtClean="0"/>
              <a:t> Мария (руководитель)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Ильина</a:t>
            </a:r>
            <a:r>
              <a:rPr lang="ru-RU" sz="2800" dirty="0" smtClean="0"/>
              <a:t> Мария (участник)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Грачева</a:t>
            </a:r>
            <a:r>
              <a:rPr lang="ru-RU" sz="2800" dirty="0" smtClean="0"/>
              <a:t> </a:t>
            </a:r>
            <a:r>
              <a:rPr lang="ru-RU" sz="2800" dirty="0"/>
              <a:t>С</a:t>
            </a:r>
            <a:r>
              <a:rPr lang="ru-RU" sz="2800" dirty="0" smtClean="0"/>
              <a:t>ветлана (участник)</a:t>
            </a:r>
          </a:p>
          <a:p>
            <a:r>
              <a:rPr lang="ru-RU" sz="2800" dirty="0" smtClean="0"/>
              <a:t>Консультант: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Шипарева </a:t>
            </a:r>
            <a:r>
              <a:rPr lang="ru-RU" sz="2800" dirty="0" smtClean="0"/>
              <a:t>Галина </a:t>
            </a:r>
            <a:r>
              <a:rPr lang="ru-RU" sz="2800" dirty="0"/>
              <a:t>А</a:t>
            </a:r>
            <a:r>
              <a:rPr lang="ru-RU" sz="2800" dirty="0" smtClean="0"/>
              <a:t>фанасьевна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0" y="1754107"/>
            <a:ext cx="7134225" cy="47483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3509" y="460193"/>
            <a:ext cx="3700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Состав проекта: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7488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794"/>
            <a:ext cx="12192000" cy="6851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40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776" y="926592"/>
            <a:ext cx="8997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	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55700" y="516878"/>
            <a:ext cx="93390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Актуальность проекта:</a:t>
            </a:r>
          </a:p>
          <a:p>
            <a:pPr algn="ctr"/>
            <a:r>
              <a:rPr lang="ru-RU" sz="2800" dirty="0" smtClean="0"/>
              <a:t>Ученики гимназии очень часто ездят в различные поездки, но они не всегда знают что взять с собой в дорогу из еды.</a:t>
            </a:r>
            <a:endParaRPr lang="ru-RU" sz="2800" dirty="0"/>
          </a:p>
          <a:p>
            <a:pPr algn="ctr"/>
            <a:endParaRPr lang="ru-RU" sz="3600" dirty="0" smtClean="0"/>
          </a:p>
          <a:p>
            <a:pPr algn="ctr"/>
            <a:r>
              <a:rPr lang="ru-RU" sz="4000" b="1" dirty="0"/>
              <a:t>Проблема проекта: </a:t>
            </a:r>
          </a:p>
          <a:p>
            <a:pPr algn="ctr"/>
            <a:r>
              <a:rPr lang="ru-RU" sz="2800" dirty="0"/>
              <a:t>Многие ученики берут с собой всякую гадость в поездки (чипсы, газировку и т.п.), а некоторые берут более или менее нормальную еду, но едят её уже, когда она испортилась. В результате чего в некоторых поездках приходится вызывать детям "скорую помощь".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76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304800"/>
            <a:ext cx="11798300" cy="606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4000" b="1" dirty="0" smtClean="0"/>
              <a:t>Задачи</a:t>
            </a:r>
            <a:r>
              <a:rPr lang="ru-RU" sz="4000" b="1" dirty="0" smtClean="0"/>
              <a:t>:</a:t>
            </a:r>
          </a:p>
          <a:p>
            <a:pPr algn="ctr">
              <a:lnSpc>
                <a:spcPct val="114000"/>
              </a:lnSpc>
            </a:pPr>
            <a:r>
              <a:rPr lang="ru-RU" sz="2800" dirty="0" smtClean="0"/>
              <a:t>-Создать анти меню для поездок</a:t>
            </a:r>
          </a:p>
          <a:p>
            <a:pPr algn="ctr">
              <a:lnSpc>
                <a:spcPct val="114000"/>
              </a:lnSpc>
            </a:pPr>
            <a:r>
              <a:rPr lang="ru-RU" sz="2800" dirty="0" smtClean="0"/>
              <a:t>-Создать видеоролик с опытами с кока-колой</a:t>
            </a:r>
          </a:p>
          <a:p>
            <a:pPr algn="ctr">
              <a:lnSpc>
                <a:spcPct val="114000"/>
              </a:lnSpc>
            </a:pPr>
            <a:r>
              <a:rPr lang="ru-RU" sz="2800" dirty="0" smtClean="0"/>
              <a:t>-Создать рекомендуемое меню для поездок.</a:t>
            </a:r>
          </a:p>
          <a:p>
            <a:pPr algn="ctr">
              <a:lnSpc>
                <a:spcPct val="114000"/>
              </a:lnSpc>
            </a:pPr>
            <a:r>
              <a:rPr lang="ru-RU" sz="4000" b="1" dirty="0" smtClean="0"/>
              <a:t>Цель </a:t>
            </a:r>
            <a:r>
              <a:rPr lang="ru-RU" sz="4000" b="1" dirty="0"/>
              <a:t>проекта:</a:t>
            </a:r>
          </a:p>
          <a:p>
            <a:pPr algn="ctr">
              <a:lnSpc>
                <a:spcPct val="114000"/>
              </a:lnSpc>
            </a:pPr>
            <a:r>
              <a:rPr lang="ru-RU" sz="2800" dirty="0"/>
              <a:t>Написать и обосновать меню, для учеников и их родителей, попробовать повлиять на выбор правильного питания в поездках.</a:t>
            </a:r>
          </a:p>
          <a:p>
            <a:pPr algn="ctr">
              <a:lnSpc>
                <a:spcPct val="114000"/>
              </a:lnSpc>
            </a:pPr>
            <a:r>
              <a:rPr lang="ru-RU" sz="4000" b="1" dirty="0" smtClean="0"/>
              <a:t>Критерии </a:t>
            </a:r>
            <a:r>
              <a:rPr lang="ru-RU" sz="4000" b="1" dirty="0"/>
              <a:t>эффективности:</a:t>
            </a:r>
          </a:p>
          <a:p>
            <a:pPr algn="ctr">
              <a:lnSpc>
                <a:spcPct val="114000"/>
              </a:lnSpc>
            </a:pPr>
            <a:r>
              <a:rPr lang="ru-RU" sz="2800" dirty="0"/>
              <a:t>-написать меню с  учетом калорийности, веса и их цены</a:t>
            </a:r>
          </a:p>
          <a:p>
            <a:pPr algn="ctr">
              <a:lnSpc>
                <a:spcPct val="114000"/>
              </a:lnSpc>
            </a:pPr>
            <a:r>
              <a:rPr lang="ru-RU" sz="2800" dirty="0" smtClean="0"/>
              <a:t>-получить положительные отзывы о меню от учителей.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2655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6378853"/>
              </p:ext>
            </p:extLst>
          </p:nvPr>
        </p:nvGraphicFramePr>
        <p:xfrm>
          <a:off x="1523998" y="3073399"/>
          <a:ext cx="9264652" cy="3582195"/>
        </p:xfrm>
        <a:graphic>
          <a:graphicData uri="http://schemas.openxmlformats.org/drawingml/2006/table">
            <a:tbl>
              <a:tblPr firstRow="1" firstCol="1" bandRow="1"/>
              <a:tblGrid>
                <a:gridCol w="2316163"/>
                <a:gridCol w="2316163"/>
                <a:gridCol w="2316163"/>
                <a:gridCol w="2316163"/>
              </a:tblGrid>
              <a:tr h="7164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продукта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 граммах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калорий в ккал на указанный вес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Приблизительная стоимость в рублях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питьевая негазированная (столовая)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Яблоко или груша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39">
                <a:tc>
                  <a:txBody>
                    <a:bodyPr/>
                    <a:lstStyle/>
                    <a:p>
                      <a:pPr marL="20955"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Орехи (фундук, арахис, грецкий орех, миндаль).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274- 352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100-150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322-400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135-205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885686"/>
            <a:ext cx="1038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Пример </a:t>
            </a:r>
            <a:r>
              <a:rPr lang="ru-RU" sz="2800" dirty="0"/>
              <a:t>меню в расчете на подростка 12-14 лет для экскурсионных поездок на 4 часа и в поход. Хотим уточнить - в походе наше питание продумано опытными кураторами, поэтому берем с собой перекус только на время поездки в электричке: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6100" y="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Пример меню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5586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000" y="167580"/>
            <a:ext cx="1061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Личный вклад каждого из </a:t>
            </a:r>
            <a:r>
              <a:rPr lang="ru-RU" sz="4000" b="1"/>
              <a:t>участников</a:t>
            </a:r>
            <a:r>
              <a:rPr lang="ru-RU" sz="4000" b="1" smtClean="0"/>
              <a:t>:</a:t>
            </a:r>
          </a:p>
          <a:p>
            <a:pPr algn="ctr"/>
            <a:endParaRPr lang="ru-RU" sz="1600" b="1" dirty="0"/>
          </a:p>
          <a:p>
            <a:r>
              <a:rPr lang="ru-RU" sz="2800" b="1" dirty="0" smtClean="0"/>
              <a:t>•</a:t>
            </a:r>
            <a:r>
              <a:rPr lang="ru-RU" sz="2800" b="1" dirty="0"/>
              <a:t>	Макарова Мария</a:t>
            </a:r>
            <a:r>
              <a:rPr lang="ru-RU" sz="2800" dirty="0"/>
              <a:t>: оформляла сайт, делала рекомендуемое меню и "анти-меню", составляла итоги опроса учеников 7А </a:t>
            </a:r>
            <a:r>
              <a:rPr lang="ru-RU" sz="2800" dirty="0" smtClean="0"/>
              <a:t>класса и оформляла его, </a:t>
            </a:r>
            <a:r>
              <a:rPr lang="ru-RU" sz="2800" dirty="0"/>
              <a:t>снималась в </a:t>
            </a:r>
            <a:r>
              <a:rPr lang="ru-RU" sz="2800" dirty="0" smtClean="0"/>
              <a:t>ролике</a:t>
            </a:r>
            <a:r>
              <a:rPr lang="ru-RU" sz="2800" dirty="0"/>
              <a:t>, писала </a:t>
            </a:r>
            <a:r>
              <a:rPr lang="ru-RU" sz="2800" dirty="0" smtClean="0"/>
              <a:t>рецензию, делала рекламу проекта, составляла </a:t>
            </a:r>
            <a:r>
              <a:rPr lang="ru-RU" sz="2800" dirty="0" err="1" smtClean="0"/>
              <a:t>анти-меню</a:t>
            </a:r>
            <a:r>
              <a:rPr lang="ru-RU" sz="2800" dirty="0" smtClean="0"/>
              <a:t> и рекомендуемое меню.</a:t>
            </a:r>
            <a:endParaRPr lang="ru-RU" sz="2800" dirty="0"/>
          </a:p>
          <a:p>
            <a:r>
              <a:rPr lang="ru-RU" sz="2800" b="1" dirty="0"/>
              <a:t>•	Ильина Мария</a:t>
            </a:r>
            <a:r>
              <a:rPr lang="ru-RU" sz="2800" dirty="0"/>
              <a:t>:</a:t>
            </a:r>
            <a:r>
              <a:rPr lang="ru-RU" sz="2800" b="1" dirty="0"/>
              <a:t> </a:t>
            </a:r>
            <a:r>
              <a:rPr lang="ru-RU" sz="2800" dirty="0"/>
              <a:t>делала рекомендуемое меню и </a:t>
            </a:r>
            <a:r>
              <a:rPr lang="ru-RU" sz="2800" dirty="0" err="1" smtClean="0"/>
              <a:t>анти-меню</a:t>
            </a:r>
            <a:r>
              <a:rPr lang="ru-RU" sz="2800" dirty="0" smtClean="0"/>
              <a:t>, </a:t>
            </a:r>
            <a:r>
              <a:rPr lang="ru-RU" sz="2800" dirty="0"/>
              <a:t>составляла итоги опроса учеников 7А класса, писала сценарий к ролику, снималась в ролике, писала рецензию, делала презентацию и текст к защите, </a:t>
            </a:r>
            <a:r>
              <a:rPr lang="ru-RU" sz="2800" dirty="0" smtClean="0"/>
              <a:t>создавала </a:t>
            </a:r>
            <a:r>
              <a:rPr lang="ru-RU" sz="2800" dirty="0"/>
              <a:t>вопросы учителям по меню.</a:t>
            </a:r>
          </a:p>
          <a:p>
            <a:r>
              <a:rPr lang="ru-RU" sz="2800" dirty="0"/>
              <a:t>•	</a:t>
            </a:r>
            <a:r>
              <a:rPr lang="ru-RU" sz="2800" b="1" dirty="0"/>
              <a:t>Грачева Светлана</a:t>
            </a:r>
            <a:r>
              <a:rPr lang="ru-RU" sz="2800" dirty="0"/>
              <a:t>: делала опрос, снимала и монтировала ролик, писала сценарий к сценке для </a:t>
            </a:r>
            <a:r>
              <a:rPr lang="ru-RU" sz="2800" dirty="0" smtClean="0"/>
              <a:t>защиты, </a:t>
            </a:r>
            <a:r>
              <a:rPr lang="ru-RU" sz="2800" dirty="0"/>
              <a:t>составляла анти-меню и рекомендуемое меню, корректировала сценарий к </a:t>
            </a:r>
            <a:r>
              <a:rPr lang="ru-RU" sz="2800" dirty="0" smtClean="0"/>
              <a:t>ролику, составляла критерии к меню.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1437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700" y="2095500"/>
            <a:ext cx="718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Спасибо за внимание!</a:t>
            </a:r>
            <a:endParaRPr lang="ru-RU" sz="10000" dirty="0"/>
          </a:p>
        </p:txBody>
      </p:sp>
    </p:spTree>
    <p:extLst>
      <p:ext uri="{BB962C8B-B14F-4D97-AF65-F5344CB8AC3E}">
        <p14:creationId xmlns="" xmlns:p14="http://schemas.microsoft.com/office/powerpoint/2010/main" val="16431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238</Words>
  <Application>Microsoft Office PowerPoint</Application>
  <PresentationFormat>Произвольный</PresentationFormat>
  <Paragraphs>51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Димик</dc:creator>
  <cp:lastModifiedBy>Boss</cp:lastModifiedBy>
  <cp:revision>19</cp:revision>
  <dcterms:created xsi:type="dcterms:W3CDTF">2015-12-21T17:25:37Z</dcterms:created>
  <dcterms:modified xsi:type="dcterms:W3CDTF">2015-12-22T21:32:23Z</dcterms:modified>
</cp:coreProperties>
</file>