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85435C-1DA0-4339-8892-E68921964D0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D7A26-B8C2-4AE0-964A-FE215BFDB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894362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latin typeface="Segoe Script" pitchFamily="34" charset="0"/>
              </a:rPr>
              <a:t>А была ли жизнь до динозавров?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143248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latin typeface="Bookman Old Style" pitchFamily="18" charset="0"/>
              </a:rPr>
              <a:t>Участники:</a:t>
            </a:r>
          </a:p>
          <a:p>
            <a:r>
              <a:rPr lang="ru-RU" sz="2000" b="1" i="1" u="sng" dirty="0" smtClean="0">
                <a:latin typeface="Bookman Old Style" pitchFamily="18" charset="0"/>
              </a:rPr>
              <a:t>Георгий Васильев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Король Эдуард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Никифорова Анастасия</a:t>
            </a: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Назыров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Сахаб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Яцюк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Александр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214950"/>
            <a:ext cx="442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Консультант: </a:t>
            </a:r>
          </a:p>
          <a:p>
            <a:r>
              <a:rPr lang="ru-RU" sz="2000" b="1" i="1" u="sng" dirty="0" smtClean="0">
                <a:latin typeface="Bookman Old Style" pitchFamily="18" charset="0"/>
              </a:rPr>
              <a:t>Баранов К.А.</a:t>
            </a:r>
            <a:endParaRPr lang="ru-RU" sz="2000" b="1" i="1" u="sng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Segoe Print" pitchFamily="2" charset="0"/>
              </a:rPr>
              <a:t>Аннотация</a:t>
            </a:r>
            <a:endParaRPr lang="ru-RU" sz="6000" b="1" i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984248"/>
            <a:ext cx="871540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В нашем проекте мы расскажем о загадочной, завораживающей, а во многом и неизведанной истории Земли Расскажем вам о том, какая чудесная, полная тайн и загадок жизнь развивалась на нашей планете задолго до появления динозавров и до сегодняшних дней. Вы узнаете много нового о природе и истории этих удивительных созданий.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Segoe Script" pitchFamily="34" charset="0"/>
              </a:rPr>
              <a:t>Проблема</a:t>
            </a:r>
            <a:endParaRPr lang="ru-RU" sz="6000" b="1" i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76872"/>
            <a:ext cx="8820472" cy="385708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Многие думают что динозавры -самые древние животные на земле, но это не так!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Многие думают, что все камешки под ногами- это минералы и горные породы. И это не так! У нас под ногами лежат окаменелые останки необыкновенных существ,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населяющих нашу планету 500 и более миллионов лет назад</a:t>
            </a: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Segoe Script" pitchFamily="34" charset="0"/>
              </a:rPr>
              <a:t>Цель</a:t>
            </a:r>
            <a:endParaRPr lang="ru-RU" sz="6000" b="1" i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7643866" cy="187335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Мы хотим рассказать вам о жизни на древней земле, вы сможете подержать в </a:t>
            </a:r>
            <a:r>
              <a:rPr lang="ru-RU" b="1" i="1" dirty="0" smtClean="0">
                <a:solidFill>
                  <a:schemeClr val="accent1"/>
                </a:solidFill>
              </a:rPr>
              <a:t>руках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останки </a:t>
            </a:r>
            <a:r>
              <a:rPr lang="ru-RU" b="1" i="1" dirty="0" smtClean="0">
                <a:solidFill>
                  <a:schemeClr val="accent1"/>
                </a:solidFill>
              </a:rPr>
              <a:t>древних животных , и научить их различать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Segoe Print" pitchFamily="2" charset="0"/>
              </a:rPr>
              <a:t>Продукт </a:t>
            </a:r>
            <a:r>
              <a:rPr lang="en-US" sz="6000" b="1" i="1" dirty="0" smtClean="0">
                <a:latin typeface="Segoe Print" pitchFamily="2" charset="0"/>
              </a:rPr>
              <a:t> </a:t>
            </a:r>
            <a:endParaRPr lang="ru-RU" sz="6000" b="1" i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85828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1"/>
                </a:solidFill>
              </a:rPr>
              <a:t>Наш итоговый продукт это – информационный стенд, на  котором 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показаны периоды развития жизни на Земле и размещены экспонаты, доказывающие, что за миллионы лет до динозавров на Земле существовала жизнь.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project.gym1505.ru/sites/default/files/project/proj-5298/prod-6988-20151213144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2476" y="-22574432"/>
            <a:ext cx="4741697" cy="8429684"/>
          </a:xfrm>
          <a:prstGeom prst="rect">
            <a:avLst/>
          </a:prstGeom>
          <a:noFill/>
        </p:spPr>
      </p:pic>
      <p:pic>
        <p:nvPicPr>
          <p:cNvPr id="2052" name="Picture 4" descr="http://project.gym1505.ru/sites/default/files/project/proj-5298/prod-6988-20151213144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392" y="17788038"/>
            <a:ext cx="11888104" cy="21134407"/>
          </a:xfrm>
          <a:prstGeom prst="rect">
            <a:avLst/>
          </a:prstGeom>
          <a:noFill/>
        </p:spPr>
      </p:pic>
      <p:pic>
        <p:nvPicPr>
          <p:cNvPr id="5122" name="Picture 2" descr="http://project.gym1505.ru/sites/default/files/project/proj-5298/prod-6988-20151213144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53370"/>
            <a:ext cx="2520280" cy="353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Segoe Print" pitchFamily="2" charset="0"/>
              </a:rPr>
              <a:t>Задачи</a:t>
            </a:r>
            <a:endParaRPr lang="ru-RU" sz="6000" b="1" i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8748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Подготовка к защите темы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Поиск материалов для продукта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Обработка материалов 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Подготовка продукта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Презентация продукта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Подготовка рекламы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1"/>
                </a:solidFill>
              </a:rPr>
              <a:t>Подготовка к защите проекта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Segoe Script" pitchFamily="34" charset="0"/>
              </a:rPr>
              <a:t>Самооценка</a:t>
            </a:r>
            <a:endParaRPr lang="ru-RU" sz="6000" b="1" i="1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640960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Георгий Васильев - отлично</a:t>
            </a:r>
          </a:p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Король Эдуард – отлично</a:t>
            </a:r>
          </a:p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Никифорова Анастасия – </a:t>
            </a:r>
            <a:r>
              <a:rPr lang="ru-RU" sz="2400" b="1" i="1" dirty="0" smtClean="0">
                <a:solidFill>
                  <a:schemeClr val="accent1"/>
                </a:solidFill>
              </a:rPr>
              <a:t>отлично</a:t>
            </a:r>
            <a:endParaRPr lang="ru-RU" sz="24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Назыров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Сахаб</a:t>
            </a:r>
            <a:r>
              <a:rPr lang="ru-RU" sz="2400" b="1" i="1" dirty="0" smtClean="0">
                <a:solidFill>
                  <a:schemeClr val="accent1"/>
                </a:solidFill>
              </a:rPr>
              <a:t> – </a:t>
            </a:r>
            <a:r>
              <a:rPr lang="ru-RU" sz="2400" b="1" i="1" dirty="0" smtClean="0">
                <a:solidFill>
                  <a:schemeClr val="accent1"/>
                </a:solidFill>
              </a:rPr>
              <a:t>отлично</a:t>
            </a:r>
            <a:endParaRPr lang="ru-RU" sz="24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accent1"/>
                </a:solidFill>
              </a:rPr>
              <a:t>Яцюк</a:t>
            </a:r>
            <a:r>
              <a:rPr lang="ru-RU" sz="2400" b="1" i="1" dirty="0" smtClean="0">
                <a:solidFill>
                  <a:schemeClr val="accent1"/>
                </a:solidFill>
              </a:rPr>
              <a:t> Александр </a:t>
            </a:r>
            <a:r>
              <a:rPr lang="ru-RU" sz="2400" b="1" i="1" dirty="0" smtClean="0">
                <a:solidFill>
                  <a:schemeClr val="accent1"/>
                </a:solidFill>
              </a:rPr>
              <a:t>-</a:t>
            </a:r>
            <a:r>
              <a:rPr lang="ru-RU" sz="2400" b="1" i="1" dirty="0" smtClean="0">
                <a:solidFill>
                  <a:schemeClr val="accent1"/>
                </a:solidFill>
              </a:rPr>
              <a:t>отлично</a:t>
            </a:r>
            <a:endParaRPr lang="ru-RU" sz="2400" b="1" i="1" dirty="0" smtClean="0">
              <a:solidFill>
                <a:schemeClr val="accent1"/>
              </a:solidFill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Segoe Print" pitchFamily="2" charset="0"/>
              </a:rPr>
              <a:t>Итог проекта</a:t>
            </a:r>
            <a:endParaRPr lang="ru-RU" sz="6000" b="1" i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7089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Мы считаем, что наш проект выполнен на отлично, так как мы выполнили цель нашего проекта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10001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Segoe Script" pitchFamily="34" charset="0"/>
              </a:rPr>
              <a:t>Спасибо за внимание!</a:t>
            </a:r>
            <a:endParaRPr lang="ru-RU" sz="6000" dirty="0">
              <a:latin typeface="Segoe Script" pitchFamily="34" charset="0"/>
            </a:endParaRPr>
          </a:p>
        </p:txBody>
      </p:sp>
      <p:pic>
        <p:nvPicPr>
          <p:cNvPr id="1026" name="Picture 2" descr="http://project.gym1505.ru/sites/default/files/project/proj-5298/prod-6934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8100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roject.gym1505.ru/sites/default/files/project/proj-5298/prod-693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757339" cy="281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226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Bookman Old Style</vt:lpstr>
      <vt:lpstr>Century Schoolbook</vt:lpstr>
      <vt:lpstr>Segoe Print</vt:lpstr>
      <vt:lpstr>Segoe Script</vt:lpstr>
      <vt:lpstr>Wingdings</vt:lpstr>
      <vt:lpstr>Wingdings 2</vt:lpstr>
      <vt:lpstr>Эркер</vt:lpstr>
      <vt:lpstr>А была ли жизнь до динозавров?</vt:lpstr>
      <vt:lpstr>Аннотация</vt:lpstr>
      <vt:lpstr>Проблема</vt:lpstr>
      <vt:lpstr>Цель</vt:lpstr>
      <vt:lpstr>Продукт  </vt:lpstr>
      <vt:lpstr>Презентация PowerPoint</vt:lpstr>
      <vt:lpstr>Самооценка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была ли жизнь до динозавров?</dc:title>
  <dc:creator>Гость</dc:creator>
  <cp:lastModifiedBy>Георгий Васильев</cp:lastModifiedBy>
  <cp:revision>12</cp:revision>
  <dcterms:created xsi:type="dcterms:W3CDTF">2015-12-23T14:20:51Z</dcterms:created>
  <dcterms:modified xsi:type="dcterms:W3CDTF">2015-12-23T18:05:00Z</dcterms:modified>
</cp:coreProperties>
</file>