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Подвиг тыла в</a:t>
            </a:r>
            <a:br>
              <a:rPr lang="ru-RU" dirty="0" smtClean="0"/>
            </a:br>
            <a:r>
              <a:rPr lang="ru-RU" dirty="0" smtClean="0"/>
              <a:t> Великой Отечественной войне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Самым серьезным военно-экономическим испытание подвергалась экономика СССР в период Второй мировой войны. Главным противником нашей страны стал наиболее агрессивный режим в мире – фашистская Германия, поддерживаемая своими союзниками.</a:t>
            </a:r>
          </a:p>
          <a:p>
            <a:pPr>
              <a:buNone/>
            </a:pPr>
            <a:r>
              <a:rPr lang="ru-RU" sz="2400" dirty="0" smtClean="0"/>
              <a:t>Подготовка к войне в Германии началась с 1934 г. на основе 4-летнего плана вооружения. В 1938г. Германия начала свои завоевания в Европе, а к концу 1940г. были оккупированы уже 11 европейских государств. Война стала мировой, выйдя за пределы Европы - в Африку и Атлантический океан, в Азию и Тихий океан, где вела союзница Германии Япония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Территория захваченная фашистской Германией</a:t>
            </a:r>
            <a:endParaRPr lang="ru-RU" sz="3200" dirty="0"/>
          </a:p>
        </p:txBody>
      </p:sp>
      <p:pic>
        <p:nvPicPr>
          <p:cNvPr id="5" name="Рисунок 4" descr="http://drevo-info.ru/images/002/004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23128"/>
            <a:ext cx="4842421" cy="543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Великая Отечественная война не была неожиданностью для советского народа тем более для руководства страны. В 1939-1940г. шла активная мобилизационная подготовка экономики. К 1940г. уже была создана вторая промышленная база на востоке страны, которая обеспечивала 28% чугуна, 34% стали и угля, треть сельскохозяйственного производства. Всего же за годы предвоенных пятилеток было построено более 9000 новых предприятий.</a:t>
            </a:r>
          </a:p>
          <a:p>
            <a:pPr algn="just">
              <a:buNone/>
            </a:pPr>
            <a:r>
              <a:rPr lang="ru-RU" sz="2400" dirty="0" smtClean="0"/>
              <a:t>В 1940г. ассигнования на оборону в бюджете составляли более 40%, а в плане 1941г. – уже 44%. Производство современных видов вооружения в 1939-1940г. приобрело огромный масштаб: самолетов – более 10 тыс. в год, танков – от 2,8 до 3,0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в год, пулеметов – более 90 тыс. в год.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до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годы третьей пятилетки началось перевооружение армии в соответствии с представлениями о будущей войне, поскольку  значительный танковый потенциал, созданный в начале 1930-х годов, быстро устарел и уже не удовлетворял требованиям ведения современной войны.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до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Начался выпуск современного вооружения: средних т-34; </a:t>
            </a:r>
            <a:r>
              <a:rPr lang="ru-RU" sz="2400" dirty="0" err="1" smtClean="0"/>
              <a:t>тяжелых-КВ</a:t>
            </a:r>
            <a:r>
              <a:rPr lang="ru-RU" sz="2400" dirty="0" smtClean="0"/>
              <a:t>, установок реактивной артиллерии «Катюша», самолетов (штурмовик Ил-2, </a:t>
            </a:r>
            <a:r>
              <a:rPr lang="ru-RU" sz="2400" dirty="0" err="1" smtClean="0"/>
              <a:t>бомбардировшик</a:t>
            </a:r>
            <a:r>
              <a:rPr lang="ru-RU" sz="2400" dirty="0" smtClean="0"/>
              <a:t> Пе-2, истребитель ЛаГГ-3, МиГ-3, Як-1).</a:t>
            </a:r>
            <a:endParaRPr lang="ru-RU" sz="2400" dirty="0"/>
          </a:p>
        </p:txBody>
      </p:sp>
      <p:pic>
        <p:nvPicPr>
          <p:cNvPr id="4" name="Рисунок 3" descr="http://voennoe-obozrenie.ru/uploads/posts/2014-01/139100445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3600400" cy="198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oper.ru/data/site/kv-1-4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2780928"/>
            <a:ext cx="3744416" cy="16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s.webpark.ru/uploads55/130508/Katusha_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3576945" cy="244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2warplanes.ru/sites/default/files/1/il2_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33843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irwar.ru/image/i/bww2/pe2-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58698"/>
            <a:ext cx="2988737" cy="159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ovplane.ru/foto/ja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128" y="5361561"/>
            <a:ext cx="3276872" cy="1496439"/>
          </a:xfrm>
          <a:prstGeom prst="rect">
            <a:avLst/>
          </a:prstGeom>
          <a:noFill/>
        </p:spPr>
      </p:pic>
      <p:pic>
        <p:nvPicPr>
          <p:cNvPr id="10" name="Рисунок 9" descr="https://upload.wikimedia.org/wikipedia/commons/thumb/7/78/MiG-3_at_Mochishche.jpg/300px-MiG-3_at_Mochishch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140968"/>
            <a:ext cx="2856865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Предвоенные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69160"/>
          </a:xfrm>
        </p:spPr>
        <p:txBody>
          <a:bodyPr/>
          <a:lstStyle/>
          <a:p>
            <a:pPr marL="514350" indent="-514350"/>
            <a:r>
              <a:rPr lang="ru-RU" sz="2400" dirty="0" smtClean="0"/>
              <a:t>Стремясь оттянуть начало военного столкновения, Сталин в 1939г. Заключил с Германией пакт о ненападении и разделил с ней европейские сферы оккупации в Польше и Прибалтике.</a:t>
            </a:r>
          </a:p>
          <a:p>
            <a:pPr marL="514350" indent="-514350"/>
            <a:r>
              <a:rPr lang="ru-RU" sz="2400" dirty="0" smtClean="0"/>
              <a:t>23 июня 1941 г. Политбюро ЦК ВКП ввело в действие принятый до войны мобилизационный план по производству боеприпасов, осуществлять который должны были 665 предприятий. Рабочий день увеличивался до 11 часов, а суммарно рабочее время выросло на 30 %.</a:t>
            </a:r>
          </a:p>
          <a:p>
            <a:pPr marL="514350" indent="-514350"/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ic.pics.livejournal.com/akostyuhin/70375648/257657/257657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53136"/>
            <a:ext cx="302433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Для руководства страны начало войны не могло быть неожиданным, так как конкретную дату сообщили одновременно несколько информаторов. Однако вой стала абсолютно неожиданной с военно-стратегической точки зрения. </a:t>
            </a:r>
          </a:p>
          <a:p>
            <a:pPr>
              <a:buNone/>
            </a:pPr>
            <a:r>
              <a:rPr lang="ru-RU" sz="2400" dirty="0" smtClean="0"/>
              <a:t>За первые пять месяцев были потеряны территории, где проживало 40% населения, производилось 39% промышленной продукции, выращивалось 38% зерна, содержалось 60% рогатого скота и размещалась 41% железнодорожной сети. Так же значительная часть военно-промышленного потенциала оказалась в непосредственной близости к зоне боевых действий.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Основные показатели экономического развития СССР в военные годы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 smtClean="0"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623081"/>
          <a:ext cx="8748276" cy="4805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8352"/>
                <a:gridCol w="648069"/>
                <a:gridCol w="736109"/>
                <a:gridCol w="779314"/>
                <a:gridCol w="750510"/>
                <a:gridCol w="793715"/>
                <a:gridCol w="576064"/>
                <a:gridCol w="576064"/>
                <a:gridCol w="720079"/>
              </a:tblGrid>
              <a:tr h="407934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1940=100%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1942=100%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1941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1945</a:t>
                      </a:r>
                      <a:endParaRPr lang="ru-RU" sz="1400" dirty="0"/>
                    </a:p>
                  </a:txBody>
                  <a:tcPr/>
                </a:tc>
              </a:tr>
              <a:tr h="678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Произведенный национальный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7813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Производственные основные фонды всех отраслей народного хозяйства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991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Продукция промышленности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Продукция машиностроения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Валовая продукция сельского хозяйства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Капитальные вложения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Грузооборот всех видов транспорта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563</Words>
  <Application>Microsoft Office PowerPoint</Application>
  <PresentationFormat>Экран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Подвиг тыла в  Великой Отечественной войне</vt:lpstr>
      <vt:lpstr>Великая Отечественная война</vt:lpstr>
      <vt:lpstr>Территория захваченная фашистской Германией</vt:lpstr>
      <vt:lpstr>Великая отечественная война</vt:lpstr>
      <vt:lpstr>Производство до войны</vt:lpstr>
      <vt:lpstr>Производство до войны</vt:lpstr>
      <vt:lpstr>Предвоенные действия</vt:lpstr>
      <vt:lpstr>Начало войны</vt:lpstr>
      <vt:lpstr>Основные показатели экономического развития СССР в военные 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тыла в  Великой Отечественной войне</dc:title>
  <dc:creator>User</dc:creator>
  <cp:lastModifiedBy>User</cp:lastModifiedBy>
  <cp:revision>16</cp:revision>
  <dcterms:created xsi:type="dcterms:W3CDTF">2015-12-11T04:10:51Z</dcterms:created>
  <dcterms:modified xsi:type="dcterms:W3CDTF">2015-12-11T06:44:54Z</dcterms:modified>
</cp:coreProperties>
</file>