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823D-461A-45F3-98AE-072F9548B7E5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7B9-08BB-4AD9-8BF9-CA69AE457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96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823D-461A-45F3-98AE-072F9548B7E5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7B9-08BB-4AD9-8BF9-CA69AE457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2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823D-461A-45F3-98AE-072F9548B7E5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7B9-08BB-4AD9-8BF9-CA69AE457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87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823D-461A-45F3-98AE-072F9548B7E5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7B9-08BB-4AD9-8BF9-CA69AE457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03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823D-461A-45F3-98AE-072F9548B7E5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7B9-08BB-4AD9-8BF9-CA69AE457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03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823D-461A-45F3-98AE-072F9548B7E5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7B9-08BB-4AD9-8BF9-CA69AE457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54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823D-461A-45F3-98AE-072F9548B7E5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7B9-08BB-4AD9-8BF9-CA69AE457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47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823D-461A-45F3-98AE-072F9548B7E5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7B9-08BB-4AD9-8BF9-CA69AE457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59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823D-461A-45F3-98AE-072F9548B7E5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7B9-08BB-4AD9-8BF9-CA69AE457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823D-461A-45F3-98AE-072F9548B7E5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7B9-08BB-4AD9-8BF9-CA69AE457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89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823D-461A-45F3-98AE-072F9548B7E5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7B9-08BB-4AD9-8BF9-CA69AE457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89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A823D-461A-45F3-98AE-072F9548B7E5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797B9-08BB-4AD9-8BF9-CA69AE457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50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28272"/>
            <a:ext cx="4003499" cy="36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611234" cy="147002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Орден Красной Звезды: чей ты?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057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гимназия 1505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016" y="5978563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2015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4496" y="4653136"/>
            <a:ext cx="4176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Федорова Ирина 8А</a:t>
            </a:r>
          </a:p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Фалько А.П.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0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и цель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96855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Великой Отечественной Войны хорошо изучена, но все равно остались моменты, которые нам не известны. В нашем проекте главной проблемой является "послание" Ю.Б.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Пирятинского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изучению владельца Ордена Красной Звезды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 Великой Отечественной Войны через историю Ордена Красной Звезды.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82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72008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Отправка </a:t>
            </a:r>
            <a:r>
              <a:rPr lang="ru-RU" dirty="0"/>
              <a:t>запроса в Центральный Подольский Военный архив Министерства </a:t>
            </a:r>
            <a:r>
              <a:rPr lang="ru-RU" dirty="0" smtClean="0"/>
              <a:t>обороны</a:t>
            </a:r>
          </a:p>
          <a:p>
            <a:r>
              <a:rPr lang="ru-RU" dirty="0" smtClean="0"/>
              <a:t>Защита темы проекта</a:t>
            </a:r>
          </a:p>
          <a:p>
            <a:r>
              <a:rPr lang="ru-RU" dirty="0" smtClean="0"/>
              <a:t>Создание статьи</a:t>
            </a:r>
          </a:p>
          <a:p>
            <a:r>
              <a:rPr lang="ru-RU" dirty="0" smtClean="0"/>
              <a:t>Создание презентации</a:t>
            </a:r>
          </a:p>
          <a:p>
            <a:r>
              <a:rPr lang="ru-RU" dirty="0" smtClean="0"/>
              <a:t>Проведение урока</a:t>
            </a:r>
          </a:p>
          <a:p>
            <a:r>
              <a:rPr lang="ru-RU" dirty="0" smtClean="0"/>
              <a:t>Защита проекта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62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96855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Статья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Пугачёвку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для уроков истории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классных часов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к уроку и проведение урока у 6А класса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44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эффективности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04056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Статья</a:t>
            </a:r>
          </a:p>
          <a:p>
            <a:pPr marL="0" indent="0">
              <a:buNone/>
            </a:pPr>
            <a:r>
              <a:rPr lang="ru-RU" dirty="0" smtClean="0"/>
              <a:t>Положительный отзыв от учителей истории и русского языка</a:t>
            </a:r>
            <a:r>
              <a:rPr lang="en-US" dirty="0" smtClean="0"/>
              <a:t>/</a:t>
            </a:r>
            <a:r>
              <a:rPr lang="ru-RU" dirty="0" smtClean="0"/>
              <a:t>литературы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dirty="0" smtClean="0"/>
              <a:t>Презентация</a:t>
            </a:r>
          </a:p>
          <a:p>
            <a:r>
              <a:rPr lang="ru-RU" dirty="0"/>
              <a:t> </a:t>
            </a:r>
            <a:r>
              <a:rPr lang="ru-RU" dirty="0" smtClean="0"/>
              <a:t>Положительный отзыв от </a:t>
            </a:r>
            <a:r>
              <a:rPr lang="ru-RU" dirty="0" err="1" smtClean="0"/>
              <a:t>тьюторов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b="1" dirty="0" smtClean="0"/>
              <a:t>Урок</a:t>
            </a:r>
          </a:p>
          <a:p>
            <a:r>
              <a:rPr lang="ru-RU" dirty="0" smtClean="0"/>
              <a:t>Положительные отзывы учеников в опросе, проеденном после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38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86895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076" y="1268760"/>
            <a:ext cx="6125847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39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307" y="1268760"/>
            <a:ext cx="629538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3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940966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3"/>
            <a:ext cx="7747151" cy="4754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0678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158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Орден Красной Звезды: чей ты?</vt:lpstr>
      <vt:lpstr>Проблема и цель</vt:lpstr>
      <vt:lpstr>Задачи</vt:lpstr>
      <vt:lpstr>Продукты</vt:lpstr>
      <vt:lpstr>Критерии эффективности</vt:lpstr>
      <vt:lpstr>Результаты опроса</vt:lpstr>
      <vt:lpstr>Результаты опроса</vt:lpstr>
      <vt:lpstr>Результаты опроса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Орден Красной Звезды: чей ты?</dc:title>
  <dc:creator>Kostya</dc:creator>
  <cp:lastModifiedBy>Kostya</cp:lastModifiedBy>
  <cp:revision>20</cp:revision>
  <dcterms:created xsi:type="dcterms:W3CDTF">2015-12-20T19:52:57Z</dcterms:created>
  <dcterms:modified xsi:type="dcterms:W3CDTF">2015-12-22T21:55:56Z</dcterms:modified>
</cp:coreProperties>
</file>