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276" r:id="rId3"/>
    <p:sldId id="257" r:id="rId4"/>
    <p:sldId id="270" r:id="rId5"/>
    <p:sldId id="260" r:id="rId6"/>
    <p:sldId id="275" r:id="rId7"/>
    <p:sldId id="274" r:id="rId8"/>
    <p:sldId id="271" r:id="rId9"/>
    <p:sldId id="264" r:id="rId10"/>
    <p:sldId id="263" r:id="rId11"/>
    <p:sldId id="272" r:id="rId12"/>
    <p:sldId id="273" r:id="rId13"/>
    <p:sldId id="27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65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823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278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1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698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068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687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543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7494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201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678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60ADE-3B5C-4032-9457-060D1F1BDF6B}" type="datetimeFigureOut">
              <a:rPr lang="ru-RU" smtClean="0"/>
              <a:pPr/>
              <a:t>23.12.2015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E972-434E-4970-8979-6CBE965AD3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528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Орден красной звезды:</a:t>
            </a:r>
            <a:br>
              <a:rPr lang="ru-RU" dirty="0" smtClean="0"/>
            </a:br>
            <a:r>
              <a:rPr lang="ru-RU" dirty="0" smtClean="0"/>
              <a:t>чей ты?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32514" y="3784918"/>
            <a:ext cx="9144000" cy="1655762"/>
          </a:xfrm>
        </p:spPr>
        <p:txBody>
          <a:bodyPr/>
          <a:lstStyle/>
          <a:p>
            <a:r>
              <a:rPr lang="ru-RU" dirty="0" smtClean="0"/>
              <a:t>Фёдорова Ирина 8А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26971" y="6113417"/>
            <a:ext cx="4637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Москва, 2015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80601" y="478076"/>
            <a:ext cx="3330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Гимназия 1505, СП6а</a:t>
            </a:r>
          </a:p>
        </p:txBody>
      </p:sp>
    </p:spTree>
    <p:extLst>
      <p:ext uri="{BB962C8B-B14F-4D97-AF65-F5344CB8AC3E}">
        <p14:creationId xmlns="" xmlns:p14="http://schemas.microsoft.com/office/powerpoint/2010/main" val="4039440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559558"/>
            <a:ext cx="11493752" cy="6960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Моисеевич Горбань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(1918-1977)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255594"/>
            <a:ext cx="5727510" cy="492136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Дядя Морозовой Е.Ю.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Генерал-Лейтенант, герой Советского Союза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Красной Звездой награжден дважды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тличился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освобождении г. Таллина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0859" y="1473958"/>
            <a:ext cx="4301383" cy="49907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8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573206"/>
            <a:ext cx="11586949" cy="73697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Ходченков Иван Семенович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1915-1966)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2" y="1310184"/>
            <a:ext cx="5741158" cy="488589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И.П.Ошур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контрразведки, майор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награжден Орденом Красной Звезды за мужество и отвагу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– директор начальной школы и ПТУ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472" y="1173707"/>
            <a:ext cx="4238030" cy="54697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634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532262"/>
            <a:ext cx="11368584" cy="7915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Турянский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Григорьевич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(1914-1967)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323833"/>
            <a:ext cx="6455391" cy="499508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 Фалько А.П.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Старшина батареи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ракетной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артиллерии (легендарная «Катюша»)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 ордена Красной Звезды за проявленное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Заменил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командира огневого взвода и своевременно дал залп по узлу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находясь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обстрелом, бесперебойно обеспечивал горячей пищей личный состав батареи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F:\Разное\Личное\деду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5238" y="1120050"/>
            <a:ext cx="3441882" cy="50431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5278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899" y="518616"/>
            <a:ext cx="11559653" cy="57866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не забыт,</a:t>
            </a:r>
          </a:p>
          <a:p>
            <a:pPr marL="0" indent="0" algn="ctr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ичто не забыто!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3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в гимназии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 №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2250366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музей гимназии 1505 попал из рук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Ю.Б.Пирятинского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этом году ему бы исполнилось 60 лет, и это проект мы делаем в том числе в честь этой памятной даты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69792" y="1269242"/>
            <a:ext cx="3562066" cy="50450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30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Красной Звезды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900" y="1825625"/>
            <a:ext cx="11532358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самых распространенных и почетных орденов Советского Союза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ВОВ было произведено около 3 млн. награждений (вручался с 1930 по 1991 г)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02" t="303" r="-202" b="1918"/>
          <a:stretch/>
        </p:blipFill>
        <p:spPr>
          <a:xfrm>
            <a:off x="2756847" y="3447904"/>
            <a:ext cx="6716973" cy="328385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81664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Кому вручали?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46" y="1825625"/>
            <a:ext cx="5768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Военнослужащие: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Советской Армии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Военно-Морского Флота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войск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иностранных государств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гражданские лица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6150" y="1825625"/>
            <a:ext cx="6543366" cy="43513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70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841" y="559558"/>
            <a:ext cx="11464119" cy="67792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841" y="1237482"/>
            <a:ext cx="5741159" cy="50404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награждение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маршал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Союза, кавалер Ордена Красного Знамени №1 - В.К. Блюхер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награждение: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мичман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В.Л.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Разумович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вручали: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боевые заслуги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80%, выслуга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 20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Массовость: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3 млн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пятый военный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раз - 5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человек,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 - около 20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– 200 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раза -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«Рекордсмен»: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Оноприенко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Филипп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Петрович – заслуженный летчик СССР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6962" y="1237482"/>
            <a:ext cx="3944202" cy="52126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5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251" y="545910"/>
            <a:ext cx="11670831" cy="784495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 и млад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251" y="6018664"/>
            <a:ext cx="533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полка, апрель 1942 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251" y="1330406"/>
            <a:ext cx="5330113" cy="46882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845" y="1251858"/>
            <a:ext cx="5935584" cy="4514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29843" y="5936777"/>
            <a:ext cx="6041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Николай Михайлович Беляев - последний штурман рейхстага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4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573206"/>
            <a:ext cx="11497078" cy="56773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героев известных кинофильмов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96537"/>
            <a:ext cx="10515600" cy="488042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«Место встречи изменить нельзя»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79365" y="1824657"/>
            <a:ext cx="3671603" cy="42108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82197" y="6008181"/>
            <a:ext cx="3671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 Шарапов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63" y="1913854"/>
            <a:ext cx="6074864" cy="4121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963" y="6009777"/>
            <a:ext cx="6074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Глеб Жеглов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73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600501"/>
            <a:ext cx="11464120" cy="641445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Наум Ефимович Сартан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(1923-2009)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2137" y="1825625"/>
            <a:ext cx="5713863" cy="446167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зенитной батареи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 за личную храбрость и мужество,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отличился при освобождении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Киева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закончил войну в Вене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388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1973-1986)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55642" y="1592465"/>
            <a:ext cx="4694830" cy="4694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231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490" y="518615"/>
            <a:ext cx="11518710" cy="8067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Леонид Ильич Бубер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(1916—2005)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1" y="1325341"/>
            <a:ext cx="7165074" cy="497445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Л.Л.Бубер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Герой Советского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Союза, участник советско-финской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Великой Отечественной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войны, закончил войну майором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Еврейского антифашистского комитета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1945 - 1948 г.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Звездой награжден дважды: за выслугу лет и битву на Курской косе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июля 2011 года в Иерусалиме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 первая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мемориальная доска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и российских военных в музее военной доблести - Л.И.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Буберу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 – учитель военного дела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Карбышевской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0985" y="1325340"/>
            <a:ext cx="3998794" cy="49744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436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425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Орден красной звезды: чей ты?</vt:lpstr>
      <vt:lpstr>Орден в гимназии</vt:lpstr>
      <vt:lpstr>Орден Красной Звезды</vt:lpstr>
      <vt:lpstr>Кому вручали?</vt:lpstr>
      <vt:lpstr>История</vt:lpstr>
      <vt:lpstr>И стар и млад</vt:lpstr>
      <vt:lpstr>У героев известных кинофильмов</vt:lpstr>
      <vt:lpstr>Наум Ефимович Сартан (1923-2009)</vt:lpstr>
      <vt:lpstr>Леонид Ильич Бубер (1916—2005) </vt:lpstr>
      <vt:lpstr>Василий Моисеевич Горбань (1918-1977)</vt:lpstr>
      <vt:lpstr>Ходченков Иван Семенович (1915-1966)</vt:lpstr>
      <vt:lpstr>Турянский Михаил Григорьевич (1914-1967)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Орден красной звезды: чей ты?</dc:title>
  <dc:creator>Костя</dc:creator>
  <cp:lastModifiedBy>gym1505</cp:lastModifiedBy>
  <cp:revision>154</cp:revision>
  <dcterms:created xsi:type="dcterms:W3CDTF">2015-11-29T13:12:00Z</dcterms:created>
  <dcterms:modified xsi:type="dcterms:W3CDTF">2015-12-23T09:54:06Z</dcterms:modified>
</cp:coreProperties>
</file>