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6F8CAE-F736-42FF-9DE7-22B1231B08EE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6EB2E9-9F1B-465A-8353-16205F5AFB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231294"/>
            <a:ext cx="6000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Химическая радуга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18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659" y="960204"/>
            <a:ext cx="4355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Участники: </a:t>
            </a:r>
            <a:br>
              <a:rPr lang="ru-RU" sz="2400" dirty="0" smtClean="0"/>
            </a:br>
            <a:r>
              <a:rPr lang="ru-RU" sz="2400" dirty="0" smtClean="0"/>
              <a:t>Войновская Мария (рук.) и </a:t>
            </a:r>
            <a:r>
              <a:rPr lang="ru-RU" sz="2400" dirty="0" err="1" smtClean="0"/>
              <a:t>Модженова</a:t>
            </a:r>
            <a:r>
              <a:rPr lang="ru-RU" sz="2400" dirty="0" smtClean="0"/>
              <a:t> Мария</a:t>
            </a:r>
          </a:p>
          <a:p>
            <a:r>
              <a:rPr lang="ru-RU" sz="2400" dirty="0" smtClean="0"/>
              <a:t>Консультант: </a:t>
            </a:r>
            <a:r>
              <a:rPr lang="ru-RU" sz="2400" dirty="0" err="1" smtClean="0"/>
              <a:t>Шипарева</a:t>
            </a:r>
            <a:r>
              <a:rPr lang="ru-RU" sz="2400" dirty="0" smtClean="0"/>
              <a:t> Галина Афанасьевна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5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Восковая темпера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1412776"/>
            <a:ext cx="3744416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Это </a:t>
            </a:r>
            <a:r>
              <a:rPr lang="ru-RU" dirty="0"/>
              <a:t>разновидность </a:t>
            </a:r>
            <a:r>
              <a:rPr lang="ru-RU" dirty="0" smtClean="0"/>
              <a:t>энкаустики. Отличается насыщенными цветами.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59"/>
            <a:ext cx="4012411" cy="53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Масляная живопись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564" y="1484784"/>
            <a:ext cx="7848872" cy="43204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Это вид художественной</a:t>
            </a:r>
            <a:r>
              <a:rPr lang="ru-RU" dirty="0"/>
              <a:t> </a:t>
            </a:r>
            <a:r>
              <a:rPr lang="ru-RU" dirty="0" smtClean="0"/>
              <a:t>живописи</a:t>
            </a:r>
            <a:r>
              <a:rPr lang="ru-RU" dirty="0"/>
              <a:t> масляными красками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0" y="2132856"/>
            <a:ext cx="6238180" cy="416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ещера </a:t>
            </a:r>
            <a:r>
              <a:rPr lang="ru-RU" dirty="0">
                <a:effectLst/>
              </a:rPr>
              <a:t>Ласко (Франция</a:t>
            </a:r>
            <a:r>
              <a:rPr lang="ru-RU" dirty="0" smtClean="0">
                <a:effectLst/>
              </a:rPr>
              <a:t>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472608" cy="3648405"/>
          </a:xfrm>
        </p:spPr>
      </p:pic>
    </p:spTree>
    <p:extLst>
      <p:ext uri="{BB962C8B-B14F-4D97-AF65-F5344CB8AC3E}">
        <p14:creationId xmlns:p14="http://schemas.microsoft.com/office/powerpoint/2010/main" val="33624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«Женщина с жемчужным ожерельем»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2492896"/>
            <a:ext cx="359248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Автор - Ян </a:t>
            </a:r>
            <a:r>
              <a:rPr lang="ru-RU" dirty="0"/>
              <a:t>Вермеер— нидерландский художник-живописец, мастер бытовой живописи и жанрового </a:t>
            </a:r>
            <a:r>
              <a:rPr lang="ru-RU" dirty="0" smtClean="0"/>
              <a:t>портрета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74082" cy="47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«Портрет четы </a:t>
            </a:r>
            <a:r>
              <a:rPr lang="ru-RU" dirty="0" err="1">
                <a:effectLst/>
              </a:rPr>
              <a:t>Арнольфини</a:t>
            </a:r>
            <a:r>
              <a:rPr lang="ru-RU" dirty="0">
                <a:effectLst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1916832"/>
            <a:ext cx="323244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Автор - </a:t>
            </a:r>
            <a:r>
              <a:rPr lang="ru-RU" dirty="0"/>
              <a:t>Ян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 smtClean="0"/>
              <a:t>Эйк</a:t>
            </a:r>
            <a:r>
              <a:rPr lang="ru-RU" dirty="0" smtClean="0"/>
              <a:t>. Он </a:t>
            </a:r>
            <a:r>
              <a:rPr lang="ru-RU" dirty="0"/>
              <a:t>ввел в обиход масляные краски. Он научился накладывать их тонкими слоями. Эта техника лучше всего передавала пространство, объем и глубину цвета.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59"/>
            <a:ext cx="3888432" cy="53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Красное кресло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64088" y="2060848"/>
            <a:ext cx="301642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Эту </a:t>
            </a:r>
            <a:r>
              <a:rPr lang="ru-RU" dirty="0"/>
              <a:t>картину написал Пабло </a:t>
            </a:r>
            <a:r>
              <a:rPr lang="ru-RU" dirty="0" smtClean="0"/>
              <a:t>Пикассо, </a:t>
            </a:r>
            <a:r>
              <a:rPr lang="ru-RU" dirty="0"/>
              <a:t> испанский художник, скульптор, график, театральный художник, </a:t>
            </a:r>
            <a:r>
              <a:rPr lang="ru-RU" dirty="0" err="1"/>
              <a:t>керамист</a:t>
            </a:r>
            <a:r>
              <a:rPr lang="ru-RU" dirty="0"/>
              <a:t> и </a:t>
            </a:r>
            <a:r>
              <a:rPr lang="ru-RU" dirty="0" smtClean="0"/>
              <a:t>дизайнер.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45910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Звездная ночь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50320" y="1736812"/>
            <a:ext cx="2880320" cy="338437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Это картина </a:t>
            </a:r>
            <a:r>
              <a:rPr lang="ru-RU" dirty="0"/>
              <a:t>нидерландского художника </a:t>
            </a:r>
            <a:r>
              <a:rPr lang="ru-RU" dirty="0" smtClean="0"/>
              <a:t>импрессиониста, Винсента </a:t>
            </a:r>
            <a:r>
              <a:rPr lang="ru-RU" dirty="0"/>
              <a:t>Ван </a:t>
            </a:r>
            <a:r>
              <a:rPr lang="ru-RU" dirty="0" smtClean="0"/>
              <a:t>Гога.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55245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«Портрет </a:t>
            </a:r>
            <a:r>
              <a:rPr lang="ru-RU" dirty="0" err="1" smtClean="0"/>
              <a:t>Н.Н.Пушкиной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3168352" cy="4467309"/>
          </a:xfrm>
        </p:spPr>
      </p:pic>
      <p:sp>
        <p:nvSpPr>
          <p:cNvPr id="6" name="TextBox 5"/>
          <p:cNvSpPr txBox="1"/>
          <p:nvPr/>
        </p:nvSpPr>
        <p:spPr>
          <a:xfrm>
            <a:off x="4716016" y="191683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этой картины - </a:t>
            </a:r>
            <a:r>
              <a:rPr lang="ru-RU" dirty="0"/>
              <a:t>русский художник и </a:t>
            </a:r>
            <a:r>
              <a:rPr lang="ru-RU" dirty="0" smtClean="0"/>
              <a:t>архитектор, профессор </a:t>
            </a:r>
            <a:r>
              <a:rPr lang="ru-RU" dirty="0"/>
              <a:t>архитектуры Императорской Академии </a:t>
            </a:r>
            <a:r>
              <a:rPr lang="ru-RU" dirty="0" smtClean="0"/>
              <a:t>художеств, Александр Павлович Брюллов.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43608" y="2492896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/>
              <a:t>Школьная </a:t>
            </a:r>
            <a:r>
              <a:rPr lang="ru-RU" sz="2400" dirty="0"/>
              <a:t>тема «Оксиды» переполнена теорией, так же мало рассказывается, где оксиды применяются. Наш проект позволит разобраться в прикладном аспекте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8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Пигменты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760" y="1576094"/>
            <a:ext cx="1440160" cy="129614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932040" y="1556792"/>
            <a:ext cx="1440160" cy="129614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7624" y="28895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органические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88957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минеральные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932040" y="3517902"/>
            <a:ext cx="1008112" cy="9192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732240" y="3517902"/>
            <a:ext cx="1008112" cy="9192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12426" y="4482333"/>
            <a:ext cx="347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ксиды металлов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450040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соли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35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Оксид </a:t>
            </a:r>
            <a:r>
              <a:rPr lang="ru-RU" dirty="0">
                <a:effectLst/>
              </a:rPr>
              <a:t>железа (</a:t>
            </a:r>
            <a:r>
              <a:rPr lang="en-US" dirty="0">
                <a:effectLst/>
              </a:rPr>
              <a:t>II</a:t>
            </a:r>
            <a:r>
              <a:rPr lang="ru-RU" dirty="0">
                <a:effectLst/>
              </a:rPr>
              <a:t>) и оксид железа (</a:t>
            </a:r>
            <a:r>
              <a:rPr lang="en-US" dirty="0">
                <a:effectLst/>
              </a:rPr>
              <a:t>III</a:t>
            </a:r>
            <a:r>
              <a:rPr lang="ru-RU" dirty="0" smtClean="0">
                <a:effectLst/>
              </a:rPr>
              <a:t>) используются </a:t>
            </a:r>
            <a:r>
              <a:rPr lang="ru-RU" dirty="0">
                <a:effectLst/>
              </a:rPr>
              <a:t>для изготовления охры.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3141352"/>
            <a:ext cx="3456000" cy="3456000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48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4096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Оксид кобальта (</a:t>
            </a:r>
            <a:r>
              <a:rPr lang="en-US" dirty="0">
                <a:effectLst/>
              </a:rPr>
              <a:t>II</a:t>
            </a:r>
            <a:r>
              <a:rPr lang="ru-RU" dirty="0">
                <a:effectLst/>
              </a:rPr>
              <a:t>), оксид кобальта (</a:t>
            </a:r>
            <a:r>
              <a:rPr lang="en-US" dirty="0">
                <a:effectLst/>
              </a:rPr>
              <a:t>III</a:t>
            </a:r>
            <a:r>
              <a:rPr lang="ru-RU" dirty="0">
                <a:effectLst/>
              </a:rPr>
              <a:t>), оксид хрома (</a:t>
            </a:r>
            <a:r>
              <a:rPr lang="en-US" dirty="0">
                <a:effectLst/>
              </a:rPr>
              <a:t>III</a:t>
            </a:r>
            <a:r>
              <a:rPr lang="ru-RU" dirty="0">
                <a:effectLst/>
              </a:rPr>
              <a:t>), оксиды магния и алюминия составляют кобальтовые краски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8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0" y="476672"/>
            <a:ext cx="8784976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получения красной краски используют </a:t>
            </a:r>
            <a:r>
              <a:rPr lang="ru-RU" dirty="0">
                <a:effectLst/>
              </a:rPr>
              <a:t>Оксид свинца (</a:t>
            </a:r>
            <a:r>
              <a:rPr lang="en-US" dirty="0">
                <a:effectLst/>
              </a:rPr>
              <a:t>II</a:t>
            </a:r>
            <a:r>
              <a:rPr lang="ru-RU" dirty="0">
                <a:effectLst/>
              </a:rPr>
              <a:t>) и оксид свинца (</a:t>
            </a:r>
            <a:r>
              <a:rPr lang="en-US" dirty="0">
                <a:effectLst/>
              </a:rPr>
              <a:t>IV</a:t>
            </a:r>
            <a:r>
              <a:rPr lang="ru-RU" dirty="0">
                <a:effectLst/>
              </a:rPr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/>
        </p:blipFill>
        <p:spPr>
          <a:xfrm>
            <a:off x="2844192" y="3141352"/>
            <a:ext cx="3456000" cy="3456000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24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Оксид свинца (</a:t>
            </a:r>
            <a:r>
              <a:rPr lang="en-US" dirty="0">
                <a:effectLst/>
              </a:rPr>
              <a:t>II</a:t>
            </a:r>
            <a:r>
              <a:rPr lang="ru-RU" dirty="0" smtClean="0">
                <a:effectLst/>
              </a:rPr>
              <a:t>) и </a:t>
            </a:r>
            <a:r>
              <a:rPr lang="ru-RU" dirty="0">
                <a:effectLst/>
              </a:rPr>
              <a:t>о</a:t>
            </a:r>
            <a:r>
              <a:rPr lang="ru-RU" dirty="0" smtClean="0">
                <a:effectLst/>
              </a:rPr>
              <a:t>ксид </a:t>
            </a:r>
            <a:r>
              <a:rPr lang="ru-RU" dirty="0">
                <a:effectLst/>
              </a:rPr>
              <a:t>титана (</a:t>
            </a:r>
            <a:r>
              <a:rPr lang="en-US" dirty="0">
                <a:effectLst/>
              </a:rPr>
              <a:t>IV</a:t>
            </a:r>
            <a:r>
              <a:rPr lang="ru-RU" dirty="0" smtClean="0">
                <a:effectLst/>
              </a:rPr>
              <a:t>) используются при создании белых красок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1893" r="3719" b="-19897"/>
          <a:stretch/>
        </p:blipFill>
        <p:spPr>
          <a:xfrm>
            <a:off x="2843808" y="3212976"/>
            <a:ext cx="3456000" cy="3289134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14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Оксид хрома (</a:t>
            </a:r>
            <a:r>
              <a:rPr lang="en-US" dirty="0">
                <a:effectLst/>
              </a:rPr>
              <a:t>III</a:t>
            </a:r>
            <a:r>
              <a:rPr lang="ru-RU" dirty="0">
                <a:effectLst/>
              </a:rPr>
              <a:t>). </a:t>
            </a:r>
            <a:r>
              <a:rPr lang="ru-RU" dirty="0" smtClean="0">
                <a:effectLst/>
              </a:rPr>
              <a:t>входит </a:t>
            </a:r>
            <a:r>
              <a:rPr lang="ru-RU" dirty="0">
                <a:effectLst/>
              </a:rPr>
              <a:t>в состав минерала, имеющего </a:t>
            </a:r>
            <a:r>
              <a:rPr lang="ru-RU" dirty="0" smtClean="0">
                <a:effectLst/>
              </a:rPr>
              <a:t>зеленый цвет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/>
        </p:blipFill>
        <p:spPr>
          <a:xfrm>
            <a:off x="2844192" y="3141352"/>
            <a:ext cx="3456000" cy="3456000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4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Энкаустика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1268760"/>
            <a:ext cx="6400800" cy="115212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Техника живописи, в которой при написании картин </a:t>
            </a:r>
            <a:r>
              <a:rPr lang="ru-RU" dirty="0"/>
              <a:t>используют краски в расплавленном </a:t>
            </a:r>
            <a:r>
              <a:rPr lang="ru-RU" dirty="0" smtClean="0"/>
              <a:t>виде.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</TotalTime>
  <Words>250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Актуальность</vt:lpstr>
      <vt:lpstr>Пигменты</vt:lpstr>
      <vt:lpstr>Оксид железа (II) и оксид железа (III) используются для изготовления охры.</vt:lpstr>
      <vt:lpstr>Оксид кобальта (II), оксид кобальта (III), оксид хрома (III), оксиды магния и алюминия составляют кобальтовые краски</vt:lpstr>
      <vt:lpstr>Для получения красной краски используют Оксид свинца (II) и оксид свинца (IV)</vt:lpstr>
      <vt:lpstr>Оксид свинца (II) и оксид титана (IV) используются при создании белых красок</vt:lpstr>
      <vt:lpstr>Оксид хрома (III). входит в состав минерала, имеющего зеленый цвет</vt:lpstr>
      <vt:lpstr>Энкаустика</vt:lpstr>
      <vt:lpstr>Восковая темпера</vt:lpstr>
      <vt:lpstr>Масляная живопись</vt:lpstr>
      <vt:lpstr>Пещера Ласко (Франция)</vt:lpstr>
      <vt:lpstr>«Женщина с жемчужным ожерельем»</vt:lpstr>
      <vt:lpstr>«Портрет четы Арнольфини»</vt:lpstr>
      <vt:lpstr>«Красное кресло»</vt:lpstr>
      <vt:lpstr>Звездная ночь</vt:lpstr>
      <vt:lpstr>«Портрет Н.Н.Пушкиной»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Маруся Модженова</dc:creator>
  <cp:lastModifiedBy>Маруся Модженова</cp:lastModifiedBy>
  <cp:revision>14</cp:revision>
  <dcterms:created xsi:type="dcterms:W3CDTF">2015-12-12T17:55:56Z</dcterms:created>
  <dcterms:modified xsi:type="dcterms:W3CDTF">2015-12-12T21:20:26Z</dcterms:modified>
</cp:coreProperties>
</file>