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4" r:id="rId6"/>
    <p:sldId id="263" r:id="rId7"/>
    <p:sldId id="261" r:id="rId8"/>
    <p:sldId id="262" r:id="rId9"/>
    <p:sldId id="268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4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.gym1505.ru/node/7374" TargetMode="External"/><Relationship Id="rId2" Type="http://schemas.openxmlformats.org/officeDocument/2006/relationships/hyperlink" Target="http://project.gym1505.ru/node/565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http://project.gym1505.ru/node/738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8583" y="1080656"/>
            <a:ext cx="10036030" cy="259541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Сленг в англоязычных          						мультфильмах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37745" y="4777379"/>
            <a:ext cx="5066867" cy="112628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Консультант: Максименко П.Ю.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Нилуфер,8а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328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624110"/>
            <a:ext cx="8915400" cy="180505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Заключение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090" y="1856510"/>
            <a:ext cx="5818909" cy="3482058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достигнуты все цели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Пришли к выводу, что сленговые единицы в мультфильмах используются в основном для создания юмористического эффекта.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Сленг употребляются в мультфильмах, что дает прекрасную возможность применения моего исследования в работе с детьми и подростками.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866" y="1383121"/>
            <a:ext cx="4913746" cy="4428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636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3762" y="221672"/>
            <a:ext cx="8911687" cy="87745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7418" y="1422399"/>
            <a:ext cx="6834910" cy="48029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98224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545" y="2706254"/>
            <a:ext cx="11434619" cy="32049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ru-RU" dirty="0" smtClean="0"/>
              <a:t>    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пасибо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внимание!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81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755" y="1598612"/>
            <a:ext cx="4336354" cy="4645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330037" y="1598611"/>
            <a:ext cx="5671127" cy="464516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можно наблюдать проникновение сленговой лексики во все сферы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«особый» язык, способный передавать мысль глубже, острее, эмоциональнее и лаконичнее. Следовательно, умение грамотно использовать язык сленга позволяет не только причислить человека к определенному социальному слою, но и сделать попытку оказания воздействия на сознание этого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698659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0" y="373568"/>
            <a:ext cx="3371273" cy="976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		</a:t>
            </a: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Цель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0256" y="1422400"/>
            <a:ext cx="4636654" cy="4599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524001" y="1828800"/>
            <a:ext cx="5246256" cy="402467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сленговые 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ницы в англоязычных мультфильмах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необходимость использования сленга в англоязычных мультфильмах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41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01600"/>
            <a:ext cx="4901479" cy="1320800"/>
          </a:xfrm>
        </p:spPr>
        <p:txBody>
          <a:bodyPr/>
          <a:lstStyle/>
          <a:p>
            <a:r>
              <a:rPr lang="ru-RU" dirty="0" smtClean="0"/>
              <a:t>		</a:t>
            </a:r>
            <a:r>
              <a:rPr lang="ru-RU" sz="2800" b="1" dirty="0" smtClean="0"/>
              <a:t>	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3599" y="1487054"/>
            <a:ext cx="4291013" cy="4257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930401" y="1607849"/>
            <a:ext cx="5283198" cy="444196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 злоупотребляют использованием сленга.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дети объясняют употребление жаргона стремлением к разнообразию: ведь всегда говорить правильно так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скучно,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воспринимая сленг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нормальную речь.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767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4982" y="2133600"/>
            <a:ext cx="5689600" cy="37776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1.Защита темы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2.Изучение и сбор литературы по данной теме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3.Озвучка мультфильма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екламу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5.Сдача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на экспертизу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6.Презентацию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выступлению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82" y="1671782"/>
            <a:ext cx="4378036" cy="4008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863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703454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Задачи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понятие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«сленг» и его разновидностей;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функции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сленговых единиц;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основные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 сленговой лексики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арактеристика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сленговых единиц, используемых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англоязычных мультфильмах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подходящий мультфильм со сленговыми выражениями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адекватный перевод без сленговых выражений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Озвучить мультфильм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837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909" y="624110"/>
            <a:ext cx="9749703" cy="232229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8582" y="2133600"/>
            <a:ext cx="5246254" cy="349134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сленговых выражений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 с картинками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переведенного мультфильма</a:t>
            </a:r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4.Мультфильм в альтернативной озвучке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836" y="1616364"/>
            <a:ext cx="5283200" cy="4230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096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продукта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6203806" cy="37776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озвученного видео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Внятная речь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роль персонажа мультфильма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90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397956"/>
              </p:ext>
            </p:extLst>
          </p:nvPr>
        </p:nvGraphicFramePr>
        <p:xfrm>
          <a:off x="1773381" y="1738850"/>
          <a:ext cx="8552872" cy="4978655"/>
        </p:xfrm>
        <a:graphic>
          <a:graphicData uri="http://schemas.openxmlformats.org/drawingml/2006/table">
            <a:tbl>
              <a:tblPr/>
              <a:tblGrid>
                <a:gridCol w="4267199">
                  <a:extLst>
                    <a:ext uri="{9D8B030D-6E8A-4147-A177-3AD203B41FA5}">
                      <a16:colId xmlns:a16="http://schemas.microsoft.com/office/drawing/2014/main" val="1666426759"/>
                    </a:ext>
                  </a:extLst>
                </a:gridCol>
                <a:gridCol w="4285673">
                  <a:extLst>
                    <a:ext uri="{9D8B030D-6E8A-4147-A177-3AD203B41FA5}">
                      <a16:colId xmlns:a16="http://schemas.microsoft.com/office/drawing/2014/main" val="2222773054"/>
                    </a:ext>
                  </a:extLst>
                </a:gridCol>
              </a:tblGrid>
              <a:tr h="1108842"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.www.multimedia-english.com/videos/lesson/symphony-in-slang-idioms-3726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07" marR="21207" marT="21207" marB="21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.www.babla.ru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07" marR="21207" marT="21207" marB="21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372209"/>
                  </a:ext>
                </a:extLst>
              </a:tr>
              <a:tr h="785639"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www.flickr.com/photos/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wardomatic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/2058679196/in/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photostream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07" marR="21207" marT="21207" marB="21207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7. </a:t>
                      </a:r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https://ru.wikipedia.org/wiki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07" marR="21207" marT="21207" marB="21207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16381"/>
                  </a:ext>
                </a:extLst>
              </a:tr>
              <a:tr h="39712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www.multitran.ru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07" marR="21207" marT="21207" marB="21207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07" marR="21207" marT="21207" marB="21207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189040"/>
                  </a:ext>
                </a:extLst>
              </a:tr>
              <a:tr h="146470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.http://nsportal.ru/ap/library/drugoe/proektnaya-rabota-problema-vliyaniya-angliyskogo-yazyka-na-obshchestvo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07" marR="21207" marT="21207" marB="21207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07" marR="21207" marT="21207" marB="21207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288825"/>
                  </a:ext>
                </a:extLst>
              </a:tr>
              <a:tr h="1108842"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Шумов, Я. Введение в языкознание. 2-е изд.: Высшая школа. Москва, 2005. - 391 c.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07" marR="21207" marT="21207" marB="21207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207" marR="21207" marT="21207" marB="21207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523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30009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3250</TotalTime>
  <Words>299</Words>
  <Application>Microsoft Office PowerPoint</Application>
  <PresentationFormat>Широкоэкранный</PresentationFormat>
  <Paragraphs>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Легкий дым</vt:lpstr>
      <vt:lpstr>      Сленг в англоязычных                мультфильмах</vt:lpstr>
      <vt:lpstr>Актуальность</vt:lpstr>
      <vt:lpstr>                 Цель</vt:lpstr>
      <vt:lpstr>   Проблема</vt:lpstr>
      <vt:lpstr>   График работы</vt:lpstr>
      <vt:lpstr>      Задачи</vt:lpstr>
      <vt:lpstr>                            Продукты</vt:lpstr>
      <vt:lpstr>Критерии оценивания продукта</vt:lpstr>
      <vt:lpstr>Источники</vt:lpstr>
      <vt:lpstr>           Заключение</vt:lpstr>
      <vt:lpstr>Реклама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Nilufer</dc:creator>
  <cp:lastModifiedBy>Nilufer</cp:lastModifiedBy>
  <cp:revision>28</cp:revision>
  <dcterms:created xsi:type="dcterms:W3CDTF">2015-12-20T15:14:07Z</dcterms:created>
  <dcterms:modified xsi:type="dcterms:W3CDTF">2015-12-23T08:09:01Z</dcterms:modified>
</cp:coreProperties>
</file>