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49C71A-E738-4594-A7E1-7699B2F77856}" type="datetimeFigureOut">
              <a:rPr lang="ru-RU" smtClean="0"/>
              <a:t>23.12.2015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CAF726-5847-432B-9D0B-9B9EEAFADB1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КАРТИНЫ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 о красках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М. Балаева</a:t>
            </a:r>
            <a:br>
              <a:rPr lang="ru-RU" b="1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разноцветных баночках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Жила-была гуашь,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с кисточкой болтала,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Рисуя пейзаж.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/>
              <a:t>«Какая вы насыщенная!»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Ей говорила кисть,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Гуляя по альбому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То в сторону, то вниз.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«Вы заходите чаще»-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Гуашь ей отвечала,-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«Белилами и Синей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Вас угощу сначала.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после нарисуем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Отличнейший плакат.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Пускай наш друг- художник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Сегодня будет рад».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s7.uploads.ru/t/ite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71678"/>
            <a:ext cx="4572000" cy="313372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А. Кузьмина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меня альбом и краски,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Сотворю в альбоме сказку,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Нарисую в нем цветы,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Просто чудной красоты,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Нарисую лес и  солнце-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То что смотрит мне в оконце,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Нарисую стаю птиц,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Рыже-огненных лисиц,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Покажу картину маме,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Похвалюсь подружке Тане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кому </a:t>
            </a:r>
            <a:r>
              <a:rPr lang="ru-RU" dirty="0"/>
              <a:t>нибудь</a:t>
            </a:r>
            <a:r>
              <a:rPr lang="ru-RU" dirty="0"/>
              <a:t> творение,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Подарю на день рождение. </a:t>
            </a:r>
          </a:p>
        </p:txBody>
      </p:sp>
      <p:pic>
        <p:nvPicPr>
          <p:cNvPr id="1026" name="Picture 2" descr="Картинки по запросу пейзаж нарисованный гуашь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000108"/>
            <a:ext cx="3152779" cy="2163901"/>
          </a:xfrm>
          <a:prstGeom prst="rect">
            <a:avLst/>
          </a:prstGeom>
          <a:noFill/>
        </p:spPr>
      </p:pic>
      <p:pic>
        <p:nvPicPr>
          <p:cNvPr id="1028" name="Picture 4" descr="http://ped-kopilka.ru/upload/blogs/21075_e38bc90086ebc15e38981e02e2608bba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86124"/>
            <a:ext cx="3543283" cy="251477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Гуашь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Акварель</a:t>
            </a:r>
            <a:endParaRPr lang="ru-RU" dirty="0"/>
          </a:p>
        </p:txBody>
      </p:sp>
      <p:pic>
        <p:nvPicPr>
          <p:cNvPr id="7172" name="Picture 4" descr="https://a.wattpad.com/userbg/larryaholic.23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202" y="2285992"/>
            <a:ext cx="4354891" cy="3457546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174" name="Picture 6" descr="http://2.bp.blogspot.com/-26cBSpAsXtM/UV7noyYrE5I/AAAAAAAAAwc/EEd8a9Yw-NU/s1600/IM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3753"/>
            <a:ext cx="4572000" cy="350270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Серов В.А. Портрет княгини Ольги Орловой. 1911.  ГР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3286148" cy="51171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42910" y="1500174"/>
            <a:ext cx="3886200" cy="640080"/>
          </a:xfrm>
        </p:spPr>
        <p:txBody>
          <a:bodyPr/>
          <a:lstStyle/>
          <a:p>
            <a:r>
              <a:rPr lang="ru-RU" dirty="0" smtClean="0"/>
              <a:t>Айвазовский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57752" y="1500174"/>
            <a:ext cx="3886200" cy="640080"/>
          </a:xfrm>
        </p:spPr>
        <p:txBody>
          <a:bodyPr/>
          <a:lstStyle/>
          <a:p>
            <a:r>
              <a:rPr lang="ru-RU" dirty="0" smtClean="0"/>
              <a:t>Серов</a:t>
            </a:r>
            <a:endParaRPr lang="ru-RU" dirty="0"/>
          </a:p>
        </p:txBody>
      </p:sp>
      <p:pic>
        <p:nvPicPr>
          <p:cNvPr id="17412" name="Picture 4" descr="https://upload.wikimedia.org/wikipedia/commons/thumb/2/2c/Aivazovsky,_Brig_Mercury_Attacked_by_Two_Turkish_Ships_1892.jpg/450px-Aivazovsky,_Brig_Mercury_Attacked_by_Two_Turkish_Ships_18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4286250" cy="27051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ruskartina.ru/images/art_media/thumb/thumb_4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928670"/>
            <a:ext cx="3915860" cy="5286412"/>
          </a:xfrm>
          <a:prstGeom prst="rect">
            <a:avLst/>
          </a:prstGeom>
          <a:noFill/>
        </p:spPr>
      </p:pic>
      <p:pic>
        <p:nvPicPr>
          <p:cNvPr id="31748" name="Picture 4" descr="http://cs972.vk.me/u1019544/109380652/x_faaae19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928934"/>
            <a:ext cx="4867205" cy="3743323"/>
          </a:xfrm>
          <a:prstGeom prst="rect">
            <a:avLst/>
          </a:prstGeom>
          <a:noFill/>
        </p:spPr>
      </p:pic>
      <p:pic>
        <p:nvPicPr>
          <p:cNvPr id="31750" name="Picture 6" descr="http://aivershin.raznotsvetje.ru/wp-content/uploads/2011/01/rechka-v-gora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42852"/>
            <a:ext cx="3743613" cy="272035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357</TotalTime>
  <Words>16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КАРТИНЫ</vt:lpstr>
      <vt:lpstr>Стихи о красках</vt:lpstr>
      <vt:lpstr>Слайд 3</vt:lpstr>
      <vt:lpstr>Сравнение</vt:lpstr>
      <vt:lpstr>Сравнение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</dc:title>
  <dc:creator>Карамелькин</dc:creator>
  <cp:lastModifiedBy>Карамелькин</cp:lastModifiedBy>
  <cp:revision>1</cp:revision>
  <dcterms:created xsi:type="dcterms:W3CDTF">2015-12-23T09:59:46Z</dcterms:created>
  <dcterms:modified xsi:type="dcterms:W3CDTF">2015-12-23T15:57:38Z</dcterms:modified>
</cp:coreProperties>
</file>