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1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06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85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0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30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33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1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6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26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46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8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5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Fita_Vjaz" panose="04010500000000000000" pitchFamily="82" charset="0"/>
              </a:rPr>
              <a:t>            </a:t>
            </a:r>
            <a:r>
              <a:rPr lang="ru-RU" sz="9600" dirty="0" smtClean="0">
                <a:solidFill>
                  <a:srgbClr val="FF0000"/>
                </a:solidFill>
                <a:latin typeface="Fita_Vjaz" panose="04010500000000000000" pitchFamily="82" charset="0"/>
              </a:rPr>
              <a:t>Л</a:t>
            </a:r>
            <a:r>
              <a:rPr lang="ru-RU" sz="9600" dirty="0" smtClean="0">
                <a:latin typeface="Fita_Vjaz" panose="04010500000000000000" pitchFamily="82" charset="0"/>
              </a:rPr>
              <a:t>иберия </a:t>
            </a:r>
            <a:r>
              <a:rPr lang="ru-RU" sz="9600" dirty="0" smtClean="0">
                <a:solidFill>
                  <a:srgbClr val="FF0000"/>
                </a:solidFill>
                <a:latin typeface="Fita_Vjaz" panose="04010500000000000000" pitchFamily="82" charset="0"/>
              </a:rPr>
              <a:t>И</a:t>
            </a:r>
            <a:r>
              <a:rPr lang="ru-RU" sz="9600" dirty="0" smtClean="0">
                <a:latin typeface="Fita_Vjaz" panose="04010500000000000000" pitchFamily="82" charset="0"/>
              </a:rPr>
              <a:t>вана </a:t>
            </a:r>
            <a:r>
              <a:rPr lang="ru-RU" sz="9600" dirty="0" smtClean="0">
                <a:solidFill>
                  <a:srgbClr val="FF0000"/>
                </a:solidFill>
                <a:latin typeface="Fita_Vjaz" panose="04010500000000000000" pitchFamily="82" charset="0"/>
              </a:rPr>
              <a:t>Г</a:t>
            </a:r>
            <a:r>
              <a:rPr lang="ru-RU" sz="9600" dirty="0" smtClean="0">
                <a:latin typeface="Fita_Vjaz" panose="04010500000000000000" pitchFamily="82" charset="0"/>
              </a:rPr>
              <a:t>розного.</a:t>
            </a:r>
            <a:endParaRPr lang="ru-RU" sz="9600" dirty="0">
              <a:latin typeface="Fita_Vjaz" panose="04010500000000000000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mtClean="0"/>
              <a:t>	                         </a:t>
            </a:r>
            <a:r>
              <a:rPr lang="ru-RU" sz="6000" smtClean="0">
                <a:solidFill>
                  <a:schemeClr val="tx1"/>
                </a:solidFill>
                <a:latin typeface="Fita_Vjaz" panose="04010500000000000000" pitchFamily="82" charset="0"/>
              </a:rPr>
              <a:t>Якушин.Ф.7 </a:t>
            </a:r>
            <a:r>
              <a:rPr lang="ru-RU" sz="6000" dirty="0" smtClean="0">
                <a:solidFill>
                  <a:schemeClr val="tx1"/>
                </a:solidFill>
                <a:latin typeface="Fita_Vjaz" panose="04010500000000000000" pitchFamily="82" charset="0"/>
              </a:rPr>
              <a:t>«в»</a:t>
            </a:r>
            <a:endParaRPr lang="ru-RU" sz="6000" dirty="0">
              <a:solidFill>
                <a:schemeClr val="tx1"/>
              </a:solidFill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7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Назовите 1 из версий местонахождения </a:t>
            </a:r>
            <a:r>
              <a:rPr lang="ru-RU" sz="6600" dirty="0" err="1" smtClean="0">
                <a:latin typeface="Fita_Vjaz" panose="04010500000000000000" pitchFamily="82" charset="0"/>
              </a:rPr>
              <a:t>либереи</a:t>
            </a:r>
            <a:r>
              <a:rPr lang="ru-RU" sz="6600" dirty="0" smtClean="0">
                <a:latin typeface="Fita_Vjaz" panose="04010500000000000000" pitchFamily="82" charset="0"/>
              </a:rPr>
              <a:t> 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620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Какой собор являлся усыпальницей русских правителей до Петра 1 ?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43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9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Что находится сейчас в доме Пашкова?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97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r>
              <a:rPr lang="ru-RU" sz="6600" dirty="0">
                <a:latin typeface="Fita_Vjaz" panose="04010500000000000000" pitchFamily="82" charset="0"/>
              </a:rPr>
              <a:t>Как называется эта башня Московского Кремля?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96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Кто обнаружил </a:t>
            </a:r>
            <a:r>
              <a:rPr lang="ru-RU" sz="6600" dirty="0" err="1" smtClean="0">
                <a:latin typeface="Fita_Vjaz" panose="04010500000000000000" pitchFamily="82" charset="0"/>
              </a:rPr>
              <a:t>либерею</a:t>
            </a:r>
            <a:r>
              <a:rPr lang="ru-RU" sz="6600" dirty="0" smtClean="0">
                <a:latin typeface="Fita_Vjaz" panose="04010500000000000000" pitchFamily="82" charset="0"/>
              </a:rPr>
              <a:t> под кремлёвской стеной и в каком году?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32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12.(Финиш)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6600" dirty="0" smtClean="0">
                <a:latin typeface="Fita_Vjaz" panose="04010500000000000000" pitchFamily="82" charset="0"/>
              </a:rPr>
              <a:t>Как вы думаете ,почему библиотека представляет собой большую историческую ценность?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Подворье </a:t>
            </a:r>
            <a:r>
              <a:rPr lang="ru-RU" sz="6600" dirty="0" err="1" smtClean="0">
                <a:latin typeface="Fita_Vjaz" panose="04010500000000000000" pitchFamily="82" charset="0"/>
              </a:rPr>
              <a:t>Малюты</a:t>
            </a:r>
            <a:r>
              <a:rPr lang="ru-RU" sz="6600" dirty="0" smtClean="0">
                <a:latin typeface="Fita_Vjaz" panose="04010500000000000000" pitchFamily="82" charset="0"/>
              </a:rPr>
              <a:t> Скуратова. 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18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Опричником.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89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Храм «Похвалы Богородицы».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988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Первым.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8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398" y="360607"/>
            <a:ext cx="1166078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  посмотрели презентацию о самой библиотеке(доставшейся Грозному от его бабки Софьи Палеолог) и многое знаете. Поэтому давайте поиграем в </a:t>
            </a:r>
            <a:r>
              <a:rPr lang="ru-RU" dirty="0" err="1" smtClean="0"/>
              <a:t>понавательную</a:t>
            </a:r>
            <a:r>
              <a:rPr lang="ru-RU" dirty="0" smtClean="0"/>
              <a:t> и </a:t>
            </a:r>
            <a:r>
              <a:rPr lang="ru-RU" dirty="0" err="1" smtClean="0"/>
              <a:t>интелектуальную</a:t>
            </a:r>
            <a:r>
              <a:rPr lang="ru-RU" dirty="0" smtClean="0"/>
              <a:t> игру.  </a:t>
            </a:r>
          </a:p>
          <a:p>
            <a:r>
              <a:rPr lang="ru-RU" sz="3200" b="1" dirty="0" smtClean="0"/>
              <a:t>Правила</a:t>
            </a:r>
          </a:p>
          <a:p>
            <a:r>
              <a:rPr lang="ru-RU" sz="3200" b="1" dirty="0" smtClean="0"/>
              <a:t>Отвечает 1 человек от группы (по очереди). Бросает кубик если отвечает на вопрос ходит на кол-во точек выпавших на кубике если нет то в зависимости от точки </a:t>
            </a:r>
            <a:r>
              <a:rPr lang="ru-RU" sz="3200" b="1" dirty="0" err="1" smtClean="0"/>
              <a:t>СМ.ниже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73190" y="3222929"/>
            <a:ext cx="2524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Условные обозначения.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51527" y="3228442"/>
            <a:ext cx="914400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55480" y="3127179"/>
            <a:ext cx="3946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Fita_Vjaz" panose="04010500000000000000" pitchFamily="82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7514" y="3500976"/>
            <a:ext cx="9272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ОТВЕТЬ НА ВОПРОС И ПРОЙДИ НА НЕСКОЛЬКО ХОДОВ ДАЛЬШЕ ИЛИ ОСТАНЬСЯ НА МЕСТЕ. 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925293" y="4142842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Fita_Vjaz" panose="04010500000000000000" pitchFamily="82" charset="0"/>
              </a:rPr>
              <a:t>5</a:t>
            </a:r>
            <a:endParaRPr lang="ru-RU" sz="6600" dirty="0">
              <a:solidFill>
                <a:schemeClr val="tx1"/>
              </a:solidFill>
              <a:latin typeface="Fita_Vjaz" panose="04010500000000000000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9693" y="4415376"/>
            <a:ext cx="9546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ОТВЕТЬ НА ВОПРОС И ПРОЙДИ НА НЕСКОЛЬКО ХОДОВ ДАЛЬШЕ ИЛИ УЙДИ НА ЛОЖНЫЙ ПУТЬ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42625" y="5325621"/>
            <a:ext cx="914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  <a:latin typeface="Fita_Vjaz" panose="04010500000000000000" pitchFamily="82" charset="0"/>
              </a:rPr>
              <a:t>5</a:t>
            </a:r>
            <a:endParaRPr lang="ru-RU" sz="6600" dirty="0">
              <a:solidFill>
                <a:schemeClr val="tx1"/>
              </a:solidFill>
              <a:latin typeface="Fita_Vjaz" panose="04010500000000000000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8727" y="5782821"/>
            <a:ext cx="465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- ТЫ МОЖЕШЬ ВЕРНУТЬСЯ С ЛОЖНОГО ПУТИ.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3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Софья Палеолог.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784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Боровицкая.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600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Вологда/Московский Кремль/ Дом Пашкова/Коломенское/ Александрова слобода.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246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Архангельский собор.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23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Российская государственная библиотека.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97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Троицкая башня.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245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11.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Дьяк Макарьев в 1682 году.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308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12 ( Финиш)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i="1" u="sng" dirty="0" smtClean="0"/>
              <a:t>Развернутый </a:t>
            </a:r>
            <a:r>
              <a:rPr lang="ru-RU" sz="6600" dirty="0" smtClean="0">
                <a:latin typeface="Fita_Vjaz" panose="04010500000000000000" pitchFamily="82" charset="0"/>
              </a:rPr>
              <a:t>устный ответ.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677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34873" y="-103031"/>
            <a:ext cx="45086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Карты подземных ходов</a:t>
            </a:r>
            <a:endParaRPr lang="ru-RU" sz="6600" dirty="0">
              <a:latin typeface="Fita_Vjaz" panose="04010500000000000000" pitchFamily="82" charset="0"/>
            </a:endParaRPr>
          </a:p>
        </p:txBody>
      </p:sp>
      <p:pic>
        <p:nvPicPr>
          <p:cNvPr id="1057" name="Picture 33" descr="https://webattach.mail.yandex.net/message_part_real/WP_20151202_23_47_44_Pro.jpg?sid=U9qYzQAVCwH3cBLyFvEhxY4tAeevseQKKAAJ0Of41rnKO95ZwwSULIxs8z%2F8FjnuYbmeU8Co%2AQk%3D&amp;_uid=302522473&amp;exif_rotate=y&amp;hid=1.3&amp;ids=2480000006717096783&amp;name=WP_20151202_23_47_44_Pro.jpg&amp;no_disposition=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72999" y="2793912"/>
            <a:ext cx="6403787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https://webattach.mail.yandex.net/message_part_real/WP_20151202_23_47_19_Pro.jpg?sid=bw0Iasr7iWyGQolGSmYq4Gy6FcQvgF0xWLP5xwARyAchdZxnZ8IXa6X4SvMi9IyCTGdis6%2FjiT8%3D&amp;_uid=302522473&amp;exif_rotate=y&amp;hid=1.2&amp;ids=2480000006717096783&amp;name=WP_20151202_23_47_19_Pro.jpg&amp;no_disposition=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30791" y="2812785"/>
            <a:ext cx="640379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9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Fita_Vjaz" panose="04010500000000000000" pitchFamily="82" charset="0"/>
              </a:rPr>
              <a:t>Что стояло на месте нынешнего Храма Христа Спасителя?</a:t>
            </a:r>
            <a:endParaRPr lang="ru-RU" sz="60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6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Кем был </a:t>
            </a:r>
            <a:r>
              <a:rPr lang="ru-RU" sz="6600" dirty="0" err="1" smtClean="0">
                <a:latin typeface="Fita_Vjaz" panose="04010500000000000000" pitchFamily="82" charset="0"/>
              </a:rPr>
              <a:t>Малюта</a:t>
            </a:r>
            <a:r>
              <a:rPr lang="ru-RU" sz="6600" dirty="0" smtClean="0">
                <a:latin typeface="Fita_Vjaz" panose="04010500000000000000" pitchFamily="82" charset="0"/>
              </a:rPr>
              <a:t> Скуратов?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22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Какой разрушенный храм стоял на пути от ХХС к Кремлю?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13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Каким по счёту русским </a:t>
            </a:r>
            <a:r>
              <a:rPr lang="ru-RU" sz="6600" b="1" i="1" u="sng" dirty="0" smtClean="0"/>
              <a:t>царём</a:t>
            </a:r>
            <a:r>
              <a:rPr lang="ru-RU" sz="6600" dirty="0" smtClean="0"/>
              <a:t> </a:t>
            </a:r>
            <a:r>
              <a:rPr lang="ru-RU" sz="6600" dirty="0" smtClean="0">
                <a:latin typeface="Fita_Vjaz" panose="04010500000000000000" pitchFamily="82" charset="0"/>
              </a:rPr>
              <a:t>был Иван Грозный?</a:t>
            </a:r>
            <a:endParaRPr lang="ru-RU" sz="6600" b="1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79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Как звали бабку Ивана Грозного ?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90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Fita_Vjaz" panose="04010500000000000000" pitchFamily="82" charset="0"/>
              </a:rPr>
              <a:t>Как называется эта башня Московского Кремля?</a:t>
            </a:r>
            <a:endParaRPr lang="ru-RU" sz="6600" dirty="0">
              <a:latin typeface="Fita_Vjaz" panose="04010500000000000000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9295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</TotalTime>
  <Words>313</Words>
  <Application>Microsoft Office PowerPoint</Application>
  <PresentationFormat>Широкоэкранный</PresentationFormat>
  <Paragraphs>61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Fita_Vjaz</vt:lpstr>
      <vt:lpstr>Ретро</vt:lpstr>
      <vt:lpstr>            Либерия Ивана Грозного.</vt:lpstr>
      <vt:lpstr>Презентация PowerPoint</vt:lpstr>
      <vt:lpstr>Презентация PowerPoint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 </vt:lpstr>
      <vt:lpstr>Вопрос 10 </vt:lpstr>
      <vt:lpstr>Вопрос 11</vt:lpstr>
      <vt:lpstr>Вопрос 12.(Финиш)</vt:lpstr>
      <vt:lpstr>Ответ 1</vt:lpstr>
      <vt:lpstr>Ответ 2</vt:lpstr>
      <vt:lpstr>Ответ 3</vt:lpstr>
      <vt:lpstr>Ответ 4</vt:lpstr>
      <vt:lpstr>Ответ 5</vt:lpstr>
      <vt:lpstr>Ответ 6</vt:lpstr>
      <vt:lpstr>Ответ 7</vt:lpstr>
      <vt:lpstr>Ответ 8</vt:lpstr>
      <vt:lpstr>Ответ 9</vt:lpstr>
      <vt:lpstr>Ответ 10</vt:lpstr>
      <vt:lpstr>Ответ 11.</vt:lpstr>
      <vt:lpstr>Ответ 12 ( Финиш)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игре .</dc:title>
  <dc:creator>ирина якушина</dc:creator>
  <cp:lastModifiedBy>ирина якушина</cp:lastModifiedBy>
  <cp:revision>17</cp:revision>
  <dcterms:created xsi:type="dcterms:W3CDTF">2015-12-01T20:37:05Z</dcterms:created>
  <dcterms:modified xsi:type="dcterms:W3CDTF">2015-12-06T14:02:35Z</dcterms:modified>
</cp:coreProperties>
</file>