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78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8427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111" y="9321800"/>
            <a:ext cx="361877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Baskerville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 smtClean="0"/>
              <a:t>Интерактивная карта перемещений </a:t>
            </a:r>
            <a:r>
              <a:rPr lang="ru-RU" smtClean="0"/>
              <a:t>9 легиона.</a:t>
            </a: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72" y="476591"/>
            <a:ext cx="12026856" cy="8563352"/>
          </a:xfrm>
          <a:prstGeom prst="rect">
            <a:avLst/>
          </a:prstGeom>
        </p:spPr>
      </p:pic>
      <p:pic>
        <p:nvPicPr>
          <p:cNvPr id="123" name="Рисунок 122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8300" y="804590"/>
            <a:ext cx="5390119" cy="3324366"/>
          </a:xfrm>
          <a:prstGeom prst="rect">
            <a:avLst/>
          </a:prstGeom>
        </p:spPr>
      </p:pic>
      <p:sp>
        <p:nvSpPr>
          <p:cNvPr id="124" name="Shape 124"/>
          <p:cNvSpPr/>
          <p:nvPr/>
        </p:nvSpPr>
        <p:spPr>
          <a:xfrm>
            <a:off x="7446119" y="1819072"/>
            <a:ext cx="3090962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6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Версия I</a:t>
            </a:r>
          </a:p>
        </p:txBody>
      </p:sp>
      <p:pic>
        <p:nvPicPr>
          <p:cNvPr id="125" name="Рисунок 12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53857" y="4001581"/>
            <a:ext cx="4375119" cy="3249590"/>
          </a:xfrm>
          <a:prstGeom prst="rect">
            <a:avLst/>
          </a:prstGeom>
        </p:spPr>
      </p:pic>
      <p:sp>
        <p:nvSpPr>
          <p:cNvPr id="126" name="Shape 126"/>
          <p:cNvSpPr/>
          <p:nvPr/>
        </p:nvSpPr>
        <p:spPr>
          <a:xfrm>
            <a:off x="8095141" y="4389966"/>
            <a:ext cx="389255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Условные обозначения </a:t>
            </a:r>
          </a:p>
        </p:txBody>
      </p:sp>
      <p:pic>
        <p:nvPicPr>
          <p:cNvPr id="127" name="Рисунок 12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28000" y="5686028"/>
            <a:ext cx="392340" cy="50801"/>
          </a:xfrm>
          <a:prstGeom prst="rect">
            <a:avLst/>
          </a:prstGeom>
        </p:spPr>
      </p:pic>
      <p:sp>
        <p:nvSpPr>
          <p:cNvPr id="129" name="Shape 129"/>
          <p:cNvSpPr/>
          <p:nvPr/>
        </p:nvSpPr>
        <p:spPr>
          <a:xfrm>
            <a:off x="8638895" y="5387578"/>
            <a:ext cx="33469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Путь IX Легиона</a:t>
            </a:r>
          </a:p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Стоянки IX Легиона</a:t>
            </a:r>
          </a:p>
        </p:txBody>
      </p:sp>
      <p:pic>
        <p:nvPicPr>
          <p:cNvPr id="130" name="Рисунок 129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53049" y="3663492"/>
            <a:ext cx="3282814" cy="3390763"/>
          </a:xfrm>
          <a:prstGeom prst="rect">
            <a:avLst/>
          </a:prstGeom>
        </p:spPr>
      </p:pic>
      <p:pic>
        <p:nvPicPr>
          <p:cNvPr id="132" name="Рисунок 131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8900000">
            <a:off x="4288522" y="3690940"/>
            <a:ext cx="483341" cy="50801"/>
          </a:xfrm>
          <a:prstGeom prst="rect">
            <a:avLst/>
          </a:prstGeom>
        </p:spPr>
      </p:pic>
      <p:pic>
        <p:nvPicPr>
          <p:cNvPr id="134" name="Рисунок 133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3500000">
            <a:off x="4246416" y="3690940"/>
            <a:ext cx="567553" cy="50801"/>
          </a:xfrm>
          <a:prstGeom prst="rect">
            <a:avLst/>
          </a:prstGeom>
        </p:spPr>
      </p:pic>
      <p:sp>
        <p:nvSpPr>
          <p:cNvPr id="136" name="Shape 136"/>
          <p:cNvSpPr/>
          <p:nvPr/>
        </p:nvSpPr>
        <p:spPr>
          <a:xfrm>
            <a:off x="8247889" y="6243794"/>
            <a:ext cx="152561" cy="152562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4835822" y="4681986"/>
            <a:ext cx="152562" cy="152561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118175" y="5079393"/>
            <a:ext cx="152562" cy="152562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pic>
        <p:nvPicPr>
          <p:cNvPr id="139" name="Рисунок 138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8200" y="7238288"/>
            <a:ext cx="11592801" cy="16050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  <p:bldP spid="123" grpId="2" animBg="1" advAuto="0"/>
      <p:bldP spid="124" grpId="3" animBg="1" advAuto="0"/>
      <p:bldP spid="125" grpId="4" animBg="1" advAuto="0"/>
      <p:bldP spid="126" grpId="5" animBg="1" advAuto="0"/>
      <p:bldP spid="127" grpId="7" animBg="1" advAuto="0"/>
      <p:bldP spid="129" grpId="6" animBg="1" advAuto="0"/>
      <p:bldP spid="130" grpId="9" animBg="1" advAuto="0"/>
      <p:bldP spid="132" grpId="10" animBg="1" advAuto="0"/>
      <p:bldP spid="134" grpId="11" animBg="1" advAuto="0"/>
      <p:bldP spid="136" grpId="8" animBg="1" advAuto="0"/>
      <p:bldP spid="137" grpId="12" animBg="1" advAuto="0"/>
      <p:bldP spid="138" grpId="1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40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72" y="476591"/>
            <a:ext cx="12026856" cy="8563352"/>
          </a:xfrm>
          <a:prstGeom prst="rect">
            <a:avLst/>
          </a:prstGeom>
        </p:spPr>
      </p:pic>
      <p:pic>
        <p:nvPicPr>
          <p:cNvPr id="142" name="Рисунок 141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8300" y="804590"/>
            <a:ext cx="5390119" cy="3324366"/>
          </a:xfrm>
          <a:prstGeom prst="rect">
            <a:avLst/>
          </a:prstGeom>
        </p:spPr>
      </p:pic>
      <p:sp>
        <p:nvSpPr>
          <p:cNvPr id="143" name="Shape 143"/>
          <p:cNvSpPr/>
          <p:nvPr/>
        </p:nvSpPr>
        <p:spPr>
          <a:xfrm>
            <a:off x="7234745" y="1819072"/>
            <a:ext cx="3513709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6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Версия II</a:t>
            </a:r>
          </a:p>
        </p:txBody>
      </p:sp>
      <p:pic>
        <p:nvPicPr>
          <p:cNvPr id="144" name="Рисунок 143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5990" y="841978"/>
            <a:ext cx="4375119" cy="3249590"/>
          </a:xfrm>
          <a:prstGeom prst="rect">
            <a:avLst/>
          </a:prstGeom>
        </p:spPr>
      </p:pic>
      <p:sp>
        <p:nvSpPr>
          <p:cNvPr id="145" name="Shape 145"/>
          <p:cNvSpPr/>
          <p:nvPr/>
        </p:nvSpPr>
        <p:spPr>
          <a:xfrm>
            <a:off x="2727274" y="1230362"/>
            <a:ext cx="389255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Условные обозначения </a:t>
            </a:r>
          </a:p>
        </p:txBody>
      </p:sp>
      <p:pic>
        <p:nvPicPr>
          <p:cNvPr id="146" name="Рисунок 145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60133" y="2526424"/>
            <a:ext cx="392340" cy="50801"/>
          </a:xfrm>
          <a:prstGeom prst="rect">
            <a:avLst/>
          </a:prstGeom>
        </p:spPr>
      </p:pic>
      <p:sp>
        <p:nvSpPr>
          <p:cNvPr id="148" name="Shape 148"/>
          <p:cNvSpPr/>
          <p:nvPr/>
        </p:nvSpPr>
        <p:spPr>
          <a:xfrm>
            <a:off x="3000095" y="2227974"/>
            <a:ext cx="33469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Путь IX Легиона</a:t>
            </a:r>
          </a:p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Стоянки IX Легиона</a:t>
            </a:r>
          </a:p>
        </p:txBody>
      </p:sp>
      <p:pic>
        <p:nvPicPr>
          <p:cNvPr id="149" name="Рисунок 148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900000">
            <a:off x="11011056" y="7077607"/>
            <a:ext cx="483341" cy="50801"/>
          </a:xfrm>
          <a:prstGeom prst="rect">
            <a:avLst/>
          </a:prstGeom>
        </p:spPr>
      </p:pic>
      <p:pic>
        <p:nvPicPr>
          <p:cNvPr id="151" name="Рисунок 150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3500000">
            <a:off x="10968950" y="7077607"/>
            <a:ext cx="567553" cy="50801"/>
          </a:xfrm>
          <a:prstGeom prst="rect">
            <a:avLst/>
          </a:prstGeom>
        </p:spPr>
      </p:pic>
      <p:pic>
        <p:nvPicPr>
          <p:cNvPr id="153" name="Рисунок 152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99007" y="4240991"/>
            <a:ext cx="7612694" cy="2924986"/>
          </a:xfrm>
          <a:prstGeom prst="rect">
            <a:avLst/>
          </a:prstGeom>
        </p:spPr>
      </p:pic>
      <p:pic>
        <p:nvPicPr>
          <p:cNvPr id="155" name="Рисунок 154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52585" y="7278013"/>
            <a:ext cx="11499630" cy="1596149"/>
          </a:xfrm>
          <a:prstGeom prst="rect">
            <a:avLst/>
          </a:prstGeom>
        </p:spPr>
      </p:pic>
      <p:sp>
        <p:nvSpPr>
          <p:cNvPr id="156" name="Shape 156"/>
          <p:cNvSpPr/>
          <p:nvPr/>
        </p:nvSpPr>
        <p:spPr>
          <a:xfrm>
            <a:off x="2880022" y="3136686"/>
            <a:ext cx="152562" cy="152561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595955" y="6159286"/>
            <a:ext cx="152562" cy="152561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928955" y="4546207"/>
            <a:ext cx="152562" cy="152562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684355" y="6370952"/>
            <a:ext cx="152562" cy="152562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792555" y="6370952"/>
            <a:ext cx="152562" cy="152562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0034355" y="6819686"/>
            <a:ext cx="152562" cy="152561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595955" y="4800519"/>
            <a:ext cx="152562" cy="152562"/>
          </a:xfrm>
          <a:prstGeom prst="ellipse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8EFA00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  <p:bldP spid="142" grpId="2" animBg="1" advAuto="0"/>
      <p:bldP spid="143" grpId="3" animBg="1" advAuto="0"/>
      <p:bldP spid="144" grpId="4" animBg="1" advAuto="0"/>
      <p:bldP spid="145" grpId="5" animBg="1" advAuto="0"/>
      <p:bldP spid="146" grpId="7" animBg="1" advAuto="0"/>
      <p:bldP spid="148" grpId="6" animBg="1" advAuto="0"/>
      <p:bldP spid="149" grpId="18" animBg="1" advAuto="0"/>
      <p:bldP spid="151" grpId="17" animBg="1" advAuto="0"/>
      <p:bldP spid="153" grpId="10" animBg="1" advAuto="0"/>
      <p:bldP spid="155" grpId="9" animBg="1" advAuto="0"/>
      <p:bldP spid="156" grpId="8" animBg="1" advAuto="0"/>
      <p:bldP spid="157" grpId="13" animBg="1" advAuto="0"/>
      <p:bldP spid="158" grpId="11" animBg="1" advAuto="0"/>
      <p:bldP spid="159" grpId="15" animBg="1" advAuto="0"/>
      <p:bldP spid="160" grpId="14" animBg="1" advAuto="0"/>
      <p:bldP spid="161" grpId="16" animBg="1" advAuto="0"/>
      <p:bldP spid="162" grpId="1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163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72" y="425791"/>
            <a:ext cx="12026856" cy="8563352"/>
          </a:xfrm>
          <a:prstGeom prst="rect">
            <a:avLst/>
          </a:prstGeom>
        </p:spPr>
      </p:pic>
      <p:pic>
        <p:nvPicPr>
          <p:cNvPr id="165" name="Рисунок 16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100" y="5491624"/>
            <a:ext cx="5390119" cy="3324366"/>
          </a:xfrm>
          <a:prstGeom prst="rect">
            <a:avLst/>
          </a:prstGeom>
        </p:spPr>
      </p:pic>
      <p:sp>
        <p:nvSpPr>
          <p:cNvPr id="166" name="Shape 166"/>
          <p:cNvSpPr/>
          <p:nvPr/>
        </p:nvSpPr>
        <p:spPr>
          <a:xfrm>
            <a:off x="1189546" y="6506106"/>
            <a:ext cx="3513709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6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Версия II</a:t>
            </a:r>
          </a:p>
        </p:txBody>
      </p:sp>
      <p:pic>
        <p:nvPicPr>
          <p:cNvPr id="167" name="Рисунок 166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841" y="2570096"/>
            <a:ext cx="4375119" cy="3249590"/>
          </a:xfrm>
          <a:prstGeom prst="rect">
            <a:avLst/>
          </a:prstGeom>
        </p:spPr>
      </p:pic>
      <p:sp>
        <p:nvSpPr>
          <p:cNvPr id="168" name="Shape 168"/>
          <p:cNvSpPr/>
          <p:nvPr/>
        </p:nvSpPr>
        <p:spPr>
          <a:xfrm>
            <a:off x="1000125" y="2716997"/>
            <a:ext cx="389255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lvl1pPr>
          </a:lstStyle>
          <a:p>
            <a:r>
              <a:t>Условные обозначения </a:t>
            </a:r>
          </a:p>
        </p:txBody>
      </p:sp>
      <p:sp>
        <p:nvSpPr>
          <p:cNvPr id="169" name="Shape 169"/>
          <p:cNvSpPr/>
          <p:nvPr/>
        </p:nvSpPr>
        <p:spPr>
          <a:xfrm>
            <a:off x="1491289" y="3714608"/>
            <a:ext cx="2910223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Путь IX Легиона</a:t>
            </a:r>
          </a:p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Армения </a:t>
            </a:r>
          </a:p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Каппадокия</a:t>
            </a:r>
          </a:p>
          <a:p>
            <a:pPr algn="l">
              <a:defRPr sz="3500">
                <a:solidFill>
                  <a:srgbClr val="011993"/>
                </a:solidFill>
                <a:latin typeface="Brush Script MT"/>
                <a:ea typeface="Brush Script MT"/>
                <a:cs typeface="Brush Script MT"/>
                <a:sym typeface="Brush Script MT"/>
              </a:defRPr>
            </a:pPr>
            <a:endParaRPr/>
          </a:p>
        </p:txBody>
      </p:sp>
      <p:pic>
        <p:nvPicPr>
          <p:cNvPr id="170" name="Рисунок 169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6799" y="4013058"/>
            <a:ext cx="392341" cy="50801"/>
          </a:xfrm>
          <a:prstGeom prst="rect">
            <a:avLst/>
          </a:prstGeom>
        </p:spPr>
      </p:pic>
      <p:pic>
        <p:nvPicPr>
          <p:cNvPr id="172" name="Рисунок 171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58543">
            <a:off x="1063412" y="4615282"/>
            <a:ext cx="399115" cy="66877"/>
          </a:xfrm>
          <a:prstGeom prst="rect">
            <a:avLst/>
          </a:prstGeom>
        </p:spPr>
      </p:pic>
      <p:pic>
        <p:nvPicPr>
          <p:cNvPr id="174" name="Рисунок 173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05445" y="3547430"/>
            <a:ext cx="2594296" cy="1578609"/>
          </a:xfrm>
          <a:prstGeom prst="rect">
            <a:avLst/>
          </a:prstGeom>
        </p:spPr>
      </p:pic>
      <p:pic>
        <p:nvPicPr>
          <p:cNvPr id="176" name="Рисунок 175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26384" y="5040404"/>
            <a:ext cx="1833289" cy="1425287"/>
          </a:xfrm>
          <a:prstGeom prst="rect">
            <a:avLst/>
          </a:prstGeom>
        </p:spPr>
      </p:pic>
      <p:sp>
        <p:nvSpPr>
          <p:cNvPr id="178" name="Shape 178"/>
          <p:cNvSpPr/>
          <p:nvPr/>
        </p:nvSpPr>
        <p:spPr>
          <a:xfrm>
            <a:off x="8165945" y="4969734"/>
            <a:ext cx="1007634" cy="973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600" extrusionOk="0">
                <a:moveTo>
                  <a:pt x="14232" y="0"/>
                </a:moveTo>
                <a:cubicBezTo>
                  <a:pt x="17335" y="204"/>
                  <a:pt x="19992" y="2419"/>
                  <a:pt x="20897" y="5555"/>
                </a:cubicBezTo>
                <a:cubicBezTo>
                  <a:pt x="21600" y="7989"/>
                  <a:pt x="21114" y="10632"/>
                  <a:pt x="19600" y="12613"/>
                </a:cubicBezTo>
                <a:cubicBezTo>
                  <a:pt x="16854" y="14648"/>
                  <a:pt x="13930" y="16405"/>
                  <a:pt x="10870" y="17858"/>
                </a:cubicBezTo>
                <a:cubicBezTo>
                  <a:pt x="7384" y="19514"/>
                  <a:pt x="3740" y="20768"/>
                  <a:pt x="0" y="21600"/>
                </a:cubicBezTo>
              </a:path>
            </a:pathLst>
          </a:custGeom>
          <a:ln w="38100">
            <a:solidFill>
              <a:srgbClr val="4F8F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912478" y="4661562"/>
            <a:ext cx="956210" cy="1361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7" h="20847" extrusionOk="0">
                <a:moveTo>
                  <a:pt x="15091" y="721"/>
                </a:moveTo>
                <a:cubicBezTo>
                  <a:pt x="10668" y="-753"/>
                  <a:pt x="5377" y="87"/>
                  <a:pt x="2297" y="2752"/>
                </a:cubicBezTo>
                <a:cubicBezTo>
                  <a:pt x="-111" y="4836"/>
                  <a:pt x="-673" y="7681"/>
                  <a:pt x="838" y="10143"/>
                </a:cubicBezTo>
                <a:cubicBezTo>
                  <a:pt x="6851" y="9398"/>
                  <a:pt x="12980" y="10932"/>
                  <a:pt x="16952" y="14177"/>
                </a:cubicBezTo>
                <a:cubicBezTo>
                  <a:pt x="19247" y="16052"/>
                  <a:pt x="20638" y="18386"/>
                  <a:pt x="20927" y="20847"/>
                </a:cubicBezTo>
              </a:path>
            </a:pathLst>
          </a:custGeom>
          <a:ln w="38100">
            <a:solidFill>
              <a:srgbClr val="4F8F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pic>
        <p:nvPicPr>
          <p:cNvPr id="180" name="Рисунок 179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5953" y="5233581"/>
            <a:ext cx="334033" cy="52069"/>
          </a:xfrm>
          <a:prstGeom prst="rect">
            <a:avLst/>
          </a:prstGeom>
        </p:spPr>
      </p:pic>
      <p:pic>
        <p:nvPicPr>
          <p:cNvPr id="182" name="Рисунок 181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55868" y="4322954"/>
            <a:ext cx="2809569" cy="1916027"/>
          </a:xfrm>
          <a:prstGeom prst="rect">
            <a:avLst/>
          </a:prstGeom>
        </p:spPr>
      </p:pic>
      <p:pic>
        <p:nvPicPr>
          <p:cNvPr id="184" name="Рисунок 183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8900000">
            <a:off x="7801358" y="5727647"/>
            <a:ext cx="483341" cy="50801"/>
          </a:xfrm>
          <a:prstGeom prst="rect">
            <a:avLst/>
          </a:prstGeom>
        </p:spPr>
      </p:pic>
      <p:pic>
        <p:nvPicPr>
          <p:cNvPr id="186" name="Рисунок 185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13500000">
            <a:off x="7759252" y="5727647"/>
            <a:ext cx="567553" cy="50801"/>
          </a:xfrm>
          <a:prstGeom prst="rect">
            <a:avLst/>
          </a:prstGeom>
        </p:spPr>
      </p:pic>
      <p:pic>
        <p:nvPicPr>
          <p:cNvPr id="188" name="Рисунок 187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7477" y="638270"/>
            <a:ext cx="11489846" cy="16377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  <p:bldP spid="165" grpId="2" animBg="1" advAuto="0"/>
      <p:bldP spid="166" grpId="3" animBg="1" advAuto="0"/>
      <p:bldP spid="167" grpId="4" animBg="1" advAuto="0"/>
      <p:bldP spid="168" grpId="5" animBg="1" advAuto="0"/>
      <p:bldP spid="169" grpId="6" animBg="1" advAuto="0"/>
      <p:bldP spid="170" grpId="7" animBg="1" advAuto="0"/>
      <p:bldP spid="172" grpId="8" animBg="1" advAuto="0"/>
      <p:bldP spid="174" grpId="11" animBg="1" advAuto="0"/>
      <p:bldP spid="176" grpId="12" animBg="1" advAuto="0"/>
      <p:bldP spid="178" grpId="13" animBg="1" advAuto="0"/>
      <p:bldP spid="179" grpId="14" animBg="1" advAuto="0"/>
      <p:bldP spid="180" grpId="9" animBg="1" advAuto="0"/>
      <p:bldP spid="182" grpId="15" animBg="1" advAuto="0"/>
      <p:bldP spid="184" grpId="17" animBg="1" advAuto="0"/>
      <p:bldP spid="186" grpId="16" animBg="1" advAuto="0"/>
      <p:bldP spid="188" grpId="1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Произвольный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Renaissance</vt:lpstr>
      <vt:lpstr>Интерактивная карта перемещений 9 легиона.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карта перемещений 9 легиона.</dc:title>
  <dc:creator>Sasha</dc:creator>
  <cp:lastModifiedBy>Саша</cp:lastModifiedBy>
  <cp:revision>1</cp:revision>
  <dcterms:modified xsi:type="dcterms:W3CDTF">2015-12-23T15:57:04Z</dcterms:modified>
</cp:coreProperties>
</file>