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78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9332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z="10400" spc="208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42837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3 шт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6342837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2 шт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339542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r>
              <a:t>- Иван Арсентьев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4"/>
          </p:nvPr>
        </p:nvSpPr>
        <p:spPr>
          <a:xfrm>
            <a:off x="673100" y="5321300"/>
            <a:ext cx="11658600" cy="10541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5800" cap="all" spc="46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defTabSz="914400"/>
            <a:r>
              <a:t>Введите тут цитату.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5"/>
          </p:nvPr>
        </p:nvSpPr>
        <p:spPr>
          <a:xfrm>
            <a:off x="6113101" y="7061200"/>
            <a:ext cx="780657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z="9000" spc="18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»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6"/>
          </p:nvPr>
        </p:nvSpPr>
        <p:spPr>
          <a:xfrm>
            <a:off x="6113101" y="2565400"/>
            <a:ext cx="780657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z="9000" spc="18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«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6342837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6342837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 — доп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6342837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7400" spc="148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горизонтально, дополн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- по центру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z="10400" spc="208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- по центру, дополн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z="10400" spc="208"/>
            </a:lvl1pPr>
          </a:lstStyle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вертик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7400" spc="148"/>
            </a:lvl1pPr>
          </a:lstStyle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-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donec quis nunc</a:t>
            </a:r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6342837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4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donec quis nunc</a:t>
            </a:r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z="2400" spc="48"/>
            </a:lvl1pPr>
            <a:lvl2pPr>
              <a:spcBef>
                <a:spcPts val="2800"/>
              </a:spcBef>
              <a:defRPr sz="2400" spc="48"/>
            </a:lvl2pPr>
            <a:lvl3pPr>
              <a:spcBef>
                <a:spcPts val="2800"/>
              </a:spcBef>
              <a:defRPr sz="2400" spc="48"/>
            </a:lvl3pPr>
            <a:lvl4pPr>
              <a:spcBef>
                <a:spcPts val="2800"/>
              </a:spcBef>
              <a:defRPr sz="2400" spc="48"/>
            </a:lvl4pPr>
            <a:lvl5pPr>
              <a:spcBef>
                <a:spcPts val="2800"/>
              </a:spcBef>
              <a:defRPr sz="2400" spc="48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6342837" y="9232900"/>
            <a:ext cx="319127" cy="3123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42837" y="9231630"/>
            <a:ext cx="319127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 cap="all" spc="28">
                <a:solidFill>
                  <a:srgbClr val="9A958E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ln>
            <a:noFill/>
          </a:ln>
          <a:solidFill>
            <a:srgbClr val="5B5854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340296"/>
            <a:ext cx="12097344" cy="88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14041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all" spc="32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all" spc="32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New_Template8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Саша</cp:lastModifiedBy>
  <cp:revision>1</cp:revision>
  <dcterms:modified xsi:type="dcterms:W3CDTF">2015-12-23T14:38:02Z</dcterms:modified>
</cp:coreProperties>
</file>