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0" r:id="rId9"/>
    <p:sldId id="258" r:id="rId10"/>
    <p:sldId id="271" r:id="rId11"/>
    <p:sldId id="268" r:id="rId12"/>
    <p:sldId id="269" r:id="rId13"/>
    <p:sldId id="270" r:id="rId14"/>
    <p:sldId id="272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95" autoAdjust="0"/>
    <p:restoredTop sz="94660"/>
  </p:normalViewPr>
  <p:slideViewPr>
    <p:cSldViewPr>
      <p:cViewPr>
        <p:scale>
          <a:sx n="66" d="100"/>
          <a:sy n="66" d="100"/>
        </p:scale>
        <p:origin x="-210" y="-1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4DA8E-1A8A-407B-99A5-8FD6AF5E998A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3F19-9C08-45EE-8147-94EBC495B8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53F19-9C08-45EE-8147-94EBC495B84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53F19-9C08-45EE-8147-94EBC495B84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D149-FCEF-46C4-BD12-813A65A93A03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AAC52-3154-4903-B51D-BA9ABC36C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roject.gym1505.ru/sites/default/files/project/proj-4882/image.jpg"/>
          <p:cNvPicPr>
            <a:picLocks noChangeAspect="1" noChangeArrowheads="1"/>
          </p:cNvPicPr>
          <p:nvPr/>
        </p:nvPicPr>
        <p:blipFill>
          <a:blip r:embed="rId3" cstate="print"/>
          <a:srcRect l="15496"/>
          <a:stretch>
            <a:fillRect/>
          </a:stretch>
        </p:blipFill>
        <p:spPr bwMode="auto">
          <a:xfrm>
            <a:off x="2195736" y="1628800"/>
            <a:ext cx="4800533" cy="36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Улочки, которые поглотил Новый Арбат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7136" y="5301208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Консультант: Храмцова Наталья Игоревна 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Руководитель: Дорофеева Анна 7 «В»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Сергеева Екатерина 7 «А»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4288" y="1700808"/>
            <a:ext cx="10801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 от больницы имени Снигирева на дом Мазурина,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Хамякова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училище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Гнесиных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Проведение урока у 7 «Б»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Мы учли замечания из рецензии и поэтому провели урок, чтобы распространить продукты. (23.12)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2420888"/>
            <a:ext cx="7128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На посиделках и уроке мы постарались донести, что прежде, чем что-то сносить нужно ни один раз подумать о том что останется потомкам, смогут ли они увидеть Москву не только на старых фотографиях. 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4869160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Буклет: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буклет мы поместили совмещенные фотографии (современных улиц с фотографиями несохранившихся зданий),  и информацию о них.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612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Критерии оценивания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35283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Критерии оценивания буклета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содержание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оформление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аккуратность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расположение информации и фотографий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продуманность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общее впечатление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оценка рецензента </a:t>
            </a:r>
          </a:p>
          <a:p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1628800"/>
            <a:ext cx="36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Критерии оценивания посиделок и урока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оценивание по отзывам (проведение)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содержание и качество презентации 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реклама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организация</a:t>
            </a:r>
          </a:p>
          <a:p>
            <a:pPr lvl="0"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оценка рецензента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имназия.jpg"/>
          <p:cNvPicPr>
            <a:picLocks noChangeAspect="1"/>
          </p:cNvPicPr>
          <p:nvPr/>
        </p:nvPicPr>
        <p:blipFill>
          <a:blip r:embed="rId2" cstate="print"/>
          <a:srcRect b="8797"/>
          <a:stretch>
            <a:fillRect/>
          </a:stretch>
        </p:blipFill>
        <p:spPr>
          <a:xfrm>
            <a:off x="611560" y="3413384"/>
            <a:ext cx="4680520" cy="28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Дом Левенталь.jpg"/>
          <p:cNvPicPr>
            <a:picLocks noChangeAspect="1"/>
          </p:cNvPicPr>
          <p:nvPr/>
        </p:nvPicPr>
        <p:blipFill>
          <a:blip r:embed="rId3" cstate="print"/>
          <a:srcRect b="9524"/>
          <a:stretch>
            <a:fillRect/>
          </a:stretch>
        </p:blipFill>
        <p:spPr>
          <a:xfrm>
            <a:off x="3923928" y="548679"/>
            <a:ext cx="4680520" cy="28231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71600" y="5486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Левенталь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Вид сквозь сквер Собачей площадки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566124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Гимназия на углу Большой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Молчановки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Поварской.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5661248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Ныне несуществующий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Кречетниковский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переулок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реулок в сторону улицы Арбат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2856"/>
            <a:ext cx="3566836" cy="2376264"/>
          </a:xfrm>
          <a:prstGeom prst="rect">
            <a:avLst/>
          </a:prstGeom>
        </p:spPr>
      </p:pic>
      <p:pic>
        <p:nvPicPr>
          <p:cNvPr id="6" name="Рисунок 5" descr="серебрянный .jpg"/>
          <p:cNvPicPr>
            <a:picLocks noChangeAspect="1"/>
          </p:cNvPicPr>
          <p:nvPr/>
        </p:nvPicPr>
        <p:blipFill>
          <a:blip r:embed="rId3" cstate="print"/>
          <a:srcRect t="1590" b="9394"/>
          <a:stretch>
            <a:fillRect/>
          </a:stretch>
        </p:blipFill>
        <p:spPr>
          <a:xfrm>
            <a:off x="971600" y="1268760"/>
            <a:ext cx="3024336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5661248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Серебряный переулок в сторону Большой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Молчановки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image-25-12-15-01-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3260030" cy="2445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Ныне несуществующий Кречетниковский переулок..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12812"/>
            <a:ext cx="3538201" cy="2360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987824" y="5373216"/>
            <a:ext cx="15121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Переулок в сторону улицы Арбат.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980728"/>
            <a:ext cx="186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Особняки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опухиных</a:t>
            </a:r>
            <a:endParaRPr lang="ru-RU" sz="1400"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340" y="2636912"/>
            <a:ext cx="599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268760"/>
            <a:ext cx="7200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Сегодня, согласно статистическим данным, лишь 1% населения волнует проблема сохранности исторического облика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столицы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Сейчас часто сносят памятники архитектуры, надстраивают дома так, что меняется вид до неузнаваемости, а после реставрации пропадает сам дух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старины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последние 12 лет под ковш бульдозера отправилось около 200 строений </a:t>
            </a:r>
            <a:r>
              <a:rPr lang="da-DK" sz="2200" dirty="0">
                <a:latin typeface="Times New Roman" pitchFamily="18" charset="0"/>
                <a:cs typeface="Times New Roman" pitchFamily="18" charset="0"/>
              </a:rPr>
              <a:t>XII-XIX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веков, в том числе и дома, связанные с именами великих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людей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Большинство ликвидированных памятников заменяется их бетонными копиями.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7667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Проблемы проекта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268760"/>
            <a:ext cx="72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запущенный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советское время процесс сноса старой Москвы продолжается и по сей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день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766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ольшой Николопесковский переулок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708920"/>
            <a:ext cx="5351454" cy="3565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1840" y="6309320"/>
            <a:ext cx="3135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Николопесковский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переулок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71600" y="1268760"/>
            <a:ext cx="7200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Привлечь внимание учеников гимназии к проблеме на примере улицы Новый Арбат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апечатлеть пока еще не до конца ушедшие воспоминания об Арбате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404664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ольница им. Снегирева на Собачьей площадке..jpg"/>
          <p:cNvPicPr>
            <a:picLocks noChangeAspect="1"/>
          </p:cNvPicPr>
          <p:nvPr/>
        </p:nvPicPr>
        <p:blipFill>
          <a:blip r:embed="rId2" cstate="print"/>
          <a:srcRect t="2082" r="1443"/>
          <a:stretch>
            <a:fillRect/>
          </a:stretch>
        </p:blipFill>
        <p:spPr>
          <a:xfrm>
            <a:off x="1835696" y="2780928"/>
            <a:ext cx="5402011" cy="3577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Больница им. Снегирева на Собачьей площадке.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36104" y="1434842"/>
            <a:ext cx="727179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ащитить тему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ровести опрос среди гимназистов </a:t>
            </a:r>
            <a:r>
              <a:rPr kumimoji="0" lang="ru-RU" sz="2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(чтобы подтвердить или опровергнуть статистические данные, указанные в проблеме)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айти информацию по теме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определить по имеющимся в интернете фотографиям и картам прошлого местонахождение, снесенных при строительстве Нового Арбата (бывшего проспекта Калинина)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разрекламировать «Арбатские  посиделки» </a:t>
            </a:r>
            <a:endParaRPr lang="ru-RU" sz="22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провести их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составить буклет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делать рекламу проекта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защитить проект.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76672"/>
            <a:ext cx="4339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Задачи проекта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068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Распределение обязанностей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988840"/>
            <a:ext cx="71287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Дорофеева Анна: 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регистрация на сайте и заполнение страницы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подготовка к защите темы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поиск информации об улицах: Большая и Малая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Молчановка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Поварская (севернее Нового Арбата)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подготовка Арбатских посиделок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составление буклета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составление презентации и текста к защите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971600" y="1604121"/>
            <a:ext cx="79928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Сергеева Екатерина: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подготовка к защите темы</a:t>
            </a:r>
            <a:endParaRPr kumimoji="0" lang="ru-RU" sz="2200" b="0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поиск информации о Собачьей площадке,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Кречетниковском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и Собачьем переулках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составление текста и презентации к посиделкам</a:t>
            </a:r>
            <a:endParaRPr lang="en-US" sz="22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подготовка материала к буклету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проведение посиделок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подготовка к защите проекта.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556792"/>
            <a:ext cx="720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Проведение анкетирования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7-ых и 9-ых классов показало, что в целом ученики не очень заинтересованы в этой теме, так как на ключевой вопросе, о том как относится проспект Калинина к Арбату правильно ответило только несколько человек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11561" y="4077072"/>
          <a:ext cx="7540597" cy="2232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1"/>
                <a:gridCol w="1944216"/>
                <a:gridCol w="1512168"/>
                <a:gridCol w="1944216"/>
                <a:gridCol w="771846"/>
              </a:tblGrid>
              <a:tr h="1240137"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подтверждающие статистические данные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Нейтральные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подтверждающие актуальность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работ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7«Б» (11.11)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05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«В»(13.11)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47667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Основные этапы проекта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3429000"/>
            <a:ext cx="36642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71600" y="548680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Реклама посиделок: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рекламы посиделок мы повесели плакат на первом этаже и раздавали листовки.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636912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Проведение посиделок: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ы засняли их на камеру и после проведения собрали отзывы. (9.12)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97152"/>
            <a:ext cx="72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не смотря на то, что мы достаточно разрекламировали посиделки на них пришло не так много людей, как мы ожидали. Это подтверждает значимость проблемы.</a:t>
            </a:r>
            <a:endParaRPr lang="ru-RU" sz="2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631</Words>
  <Application>Microsoft Office PowerPoint</Application>
  <PresentationFormat>Экран (4:3)</PresentationFormat>
  <Paragraphs>92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 Dorofeeva</dc:creator>
  <cp:lastModifiedBy>Учитель</cp:lastModifiedBy>
  <cp:revision>15</cp:revision>
  <dcterms:created xsi:type="dcterms:W3CDTF">2015-12-19T19:05:27Z</dcterms:created>
  <dcterms:modified xsi:type="dcterms:W3CDTF">2015-12-25T11:03:42Z</dcterms:modified>
</cp:coreProperties>
</file>