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365D9-49E3-44F8-84A4-4F40C355947D}" type="datetimeFigureOut">
              <a:rPr lang="ru-RU"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5F818-568A-4068-BD13-B870373760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4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4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7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88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2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0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73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5F818-568A-4068-BD13-B87037376050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0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Разработка антивирусного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Участник-руководитель: </a:t>
            </a:r>
            <a:r>
              <a:rPr lang="ru-RU" dirty="0" err="1"/>
              <a:t>Вардумян</a:t>
            </a:r>
            <a:r>
              <a:rPr lang="ru-RU" dirty="0"/>
              <a:t> Арсен </a:t>
            </a:r>
            <a:r>
              <a:rPr lang="ru-RU" dirty="0" err="1"/>
              <a:t>Тигранович</a:t>
            </a:r>
            <a:endParaRPr lang="ru-RU" dirty="0"/>
          </a:p>
          <a:p>
            <a:r>
              <a:rPr lang="ru-RU" dirty="0"/>
              <a:t>Консультант: Евгений Анатольевич </a:t>
            </a:r>
            <a:r>
              <a:rPr lang="ru-RU" dirty="0" err="1"/>
              <a:t>Мокин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0932"/>
            <a:ext cx="9144000" cy="1552018"/>
          </a:xfrm>
        </p:spPr>
        <p:txBody>
          <a:bodyPr>
            <a:normAutofit/>
          </a:bodyPr>
          <a:lstStyle/>
          <a:p>
            <a:r>
              <a:rPr lang="en-US" dirty="0"/>
              <a:t>Тема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533" y="3602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charset="0"/>
              </a:rPr>
              <a:t>защита пользовательских данных от вирусов. Ставиться задача разработать антивирус, который будет распознавать вирус способом сигнатурного детектирования.</a:t>
            </a:r>
            <a:endParaRPr lang="en-US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8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465"/>
            <a:ext cx="9144000" cy="1029925"/>
          </a:xfrm>
        </p:spPr>
        <p:txBody>
          <a:bodyPr/>
          <a:lstStyle/>
          <a:p>
            <a:r>
              <a:rPr lang="ru-RU" dirty="0"/>
              <a:t>Проблема проекта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77963"/>
            <a:ext cx="8882264" cy="515461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ru-RU" dirty="0">
              <a:solidFill>
                <a:srgbClr val="333333"/>
              </a:solidFill>
              <a:latin typeface="Arial" charset="0"/>
            </a:endParaRPr>
          </a:p>
          <a:p>
            <a:endParaRPr lang="ru-RU" dirty="0">
              <a:solidFill>
                <a:srgbClr val="333333"/>
              </a:solidFill>
              <a:latin typeface="Arial" charset="0"/>
            </a:endParaRPr>
          </a:p>
          <a:p>
            <a:r>
              <a:rPr lang="ru-RU" dirty="0">
                <a:solidFill>
                  <a:srgbClr val="333333"/>
                </a:solidFill>
                <a:latin typeface="Arial" charset="0"/>
              </a:rPr>
              <a:t>Вирусы способны испортить или полностью удалить все файлы и данные на вашем компьютере, а также причинить ущерб или даже полностью уничтожить операционную систему. Актуальность проблемы объясняется лавинообразным ростом числа компьютерных вирусов. В настоящее время число вредоносных программ превышает 20 000 000 и продолжает интенсивно расти.</a:t>
            </a:r>
          </a:p>
        </p:txBody>
      </p:sp>
    </p:spTree>
    <p:extLst>
      <p:ext uri="{BB962C8B-B14F-4D97-AF65-F5344CB8AC3E}">
        <p14:creationId xmlns:p14="http://schemas.microsoft.com/office/powerpoint/2010/main" val="153191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charset="0"/>
              </a:rPr>
              <a:t>Разработать простейший антивирус, принцип работы которого основан на алгоритмах сигнатурного детектирования.</a:t>
            </a:r>
          </a:p>
          <a:p>
            <a:r>
              <a:rPr lang="ru-RU" dirty="0">
                <a:solidFill>
                  <a:srgbClr val="333333"/>
                </a:solidFill>
                <a:latin typeface="Arial" charset="0"/>
              </a:rPr>
              <a:t>Изучить, что такое хеширование</a:t>
            </a:r>
          </a:p>
          <a:p>
            <a:endParaRPr lang="ru-RU" dirty="0">
              <a:solidFill>
                <a:srgbClr val="333333"/>
              </a:solidFill>
              <a:latin typeface="Arial" charset="0"/>
            </a:endParaRPr>
          </a:p>
          <a:p>
            <a:endParaRPr lang="ru-RU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Работающая программа и его код</a:t>
            </a:r>
          </a:p>
          <a:p>
            <a:r>
              <a:rPr lang="ru-RU" dirty="0"/>
              <a:t>Видео-обзор программы</a:t>
            </a:r>
          </a:p>
          <a:p>
            <a:r>
              <a:rPr lang="ru-RU" dirty="0"/>
              <a:t>Видео-тестирование программы(одна из критерий)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64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Хеширование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solidFill>
                  <a:srgbClr val="252525"/>
                </a:solidFill>
                <a:latin typeface="Calibri" charset="0"/>
              </a:rPr>
              <a:t>Преобразование по определённому алгоритму входного массива данных произвольной длины в выходную битовую строку фиксированной длины. Такие преобразования также называются хеш-функциями или функциями свёртки, а их результаты называют </a:t>
            </a:r>
            <a:r>
              <a:rPr lang="ru-RU" dirty="0" err="1">
                <a:solidFill>
                  <a:srgbClr val="252525"/>
                </a:solidFill>
                <a:latin typeface="Calibri" charset="0"/>
              </a:rPr>
              <a:t>хешем</a:t>
            </a:r>
            <a:r>
              <a:rPr lang="ru-RU" dirty="0">
                <a:solidFill>
                  <a:srgbClr val="252525"/>
                </a:solidFill>
                <a:latin typeface="Calibri" charset="0"/>
              </a:rPr>
              <a:t>, </a:t>
            </a:r>
            <a:r>
              <a:rPr lang="ru-RU" dirty="0" err="1">
                <a:solidFill>
                  <a:srgbClr val="252525"/>
                </a:solidFill>
                <a:latin typeface="Calibri" charset="0"/>
              </a:rPr>
              <a:t>хеш</a:t>
            </a:r>
            <a:r>
              <a:rPr lang="ru-RU" dirty="0">
                <a:solidFill>
                  <a:srgbClr val="252525"/>
                </a:solidFill>
                <a:latin typeface="Calibri" charset="0"/>
              </a:rPr>
              <a:t>-кодом, </a:t>
            </a:r>
            <a:r>
              <a:rPr lang="ru-RU" dirty="0" err="1">
                <a:solidFill>
                  <a:srgbClr val="252525"/>
                </a:solidFill>
                <a:latin typeface="Calibri" charset="0"/>
              </a:rPr>
              <a:t>хеш</a:t>
            </a:r>
            <a:r>
              <a:rPr lang="ru-RU" dirty="0">
                <a:solidFill>
                  <a:srgbClr val="252525"/>
                </a:solidFill>
                <a:latin typeface="Calibri" charset="0"/>
              </a:rPr>
              <a:t>-суммой или сводкой сообщений </a:t>
            </a:r>
          </a:p>
          <a:p>
            <a:r>
              <a:rPr lang="ru-RU" dirty="0">
                <a:solidFill>
                  <a:srgbClr val="252525"/>
                </a:solidFill>
                <a:latin typeface="Calibri" charset="0"/>
              </a:rPr>
              <a:t>Хорошая хеш-функция должна удовлетворять двум свойствам:</a:t>
            </a:r>
          </a:p>
          <a:p>
            <a:pPr marL="0" indent="0">
              <a:buNone/>
            </a:pPr>
            <a:r>
              <a:rPr lang="ru-RU" dirty="0">
                <a:solidFill>
                  <a:srgbClr val="252525"/>
                </a:solidFill>
                <a:latin typeface="Calibri" charset="0"/>
              </a:rPr>
              <a:t>1) быстро вычисляться;</a:t>
            </a:r>
          </a:p>
          <a:p>
            <a:pPr marL="0" indent="0">
              <a:buNone/>
            </a:pPr>
            <a:r>
              <a:rPr lang="ru-RU" dirty="0">
                <a:solidFill>
                  <a:srgbClr val="252525"/>
                </a:solidFill>
                <a:latin typeface="Calibri" charset="0"/>
              </a:rPr>
              <a:t>2)минимизировать количество коллизий</a:t>
            </a:r>
          </a:p>
          <a:p>
            <a:pPr marL="0" indent="0">
              <a:buNone/>
            </a:pPr>
            <a:r>
              <a:rPr lang="ru-RU" dirty="0">
                <a:solidFill>
                  <a:srgbClr val="0B0080"/>
                </a:solidFill>
                <a:latin typeface="Calibri" charset="0"/>
              </a:rPr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0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574" y="809625"/>
            <a:ext cx="11494314" cy="1900238"/>
          </a:xfrm>
        </p:spPr>
        <p:txBody>
          <a:bodyPr/>
          <a:lstStyle/>
          <a:p>
            <a:r>
              <a:rPr lang="ru-RU" dirty="0"/>
              <a:t>Спасибо за просмотр!</a:t>
            </a:r>
          </a:p>
        </p:txBody>
      </p:sp>
    </p:spTree>
    <p:extLst>
      <p:ext uri="{BB962C8B-B14F-4D97-AF65-F5344CB8AC3E}">
        <p14:creationId xmlns:p14="http://schemas.microsoft.com/office/powerpoint/2010/main" val="568794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Разработка антивирусного ПО</vt:lpstr>
      <vt:lpstr>Тема</vt:lpstr>
      <vt:lpstr>Проблема проекта</vt:lpstr>
      <vt:lpstr>Цель проекта</vt:lpstr>
      <vt:lpstr>Продукты</vt:lpstr>
      <vt:lpstr>Хеширование</vt:lpstr>
      <vt:lpstr>Спасибо за просмотр!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антивирусного ПО</dc:title>
  <dc:creator/>
  <cp:lastModifiedBy/>
  <cp:revision>4</cp:revision>
  <dcterms:created xsi:type="dcterms:W3CDTF">2012-07-30T23:42:41Z</dcterms:created>
  <dcterms:modified xsi:type="dcterms:W3CDTF">2015-12-24T21:27:09Z</dcterms:modified>
</cp:coreProperties>
</file>