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4D58-5D9F-4ADC-A704-B1ADECA761C4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40BB-421C-4C40-B807-24FDE0BB7C8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4D58-5D9F-4ADC-A704-B1ADECA761C4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40BB-421C-4C40-B807-24FDE0BB7C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4D58-5D9F-4ADC-A704-B1ADECA761C4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40BB-421C-4C40-B807-24FDE0BB7C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4D58-5D9F-4ADC-A704-B1ADECA761C4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40BB-421C-4C40-B807-24FDE0BB7C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4D58-5D9F-4ADC-A704-B1ADECA761C4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35640BB-421C-4C40-B807-24FDE0BB7C8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4D58-5D9F-4ADC-A704-B1ADECA761C4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40BB-421C-4C40-B807-24FDE0BB7C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4D58-5D9F-4ADC-A704-B1ADECA761C4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40BB-421C-4C40-B807-24FDE0BB7C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4D58-5D9F-4ADC-A704-B1ADECA761C4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40BB-421C-4C40-B807-24FDE0BB7C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4D58-5D9F-4ADC-A704-B1ADECA761C4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40BB-421C-4C40-B807-24FDE0BB7C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4D58-5D9F-4ADC-A704-B1ADECA761C4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40BB-421C-4C40-B807-24FDE0BB7C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4D58-5D9F-4ADC-A704-B1ADECA761C4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40BB-421C-4C40-B807-24FDE0BB7C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C84D58-5D9F-4ADC-A704-B1ADECA761C4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5640BB-421C-4C40-B807-24FDE0BB7C8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Фотоотчет по уроку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«Русские народные инструменты и их аналоги в европейской культуре»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Готовимся к уроку</a:t>
            </a:r>
            <a:endParaRPr lang="ru-RU" dirty="0"/>
          </a:p>
        </p:txBody>
      </p:sp>
      <p:pic>
        <p:nvPicPr>
          <p:cNvPr id="1026" name="Picture 2" descr="C:\Users\Лилия\Desktop\DSC_03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5138" y="1600200"/>
            <a:ext cx="703372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Аня рассказывает о гармошке</a:t>
            </a:r>
            <a:endParaRPr lang="ru-RU" dirty="0"/>
          </a:p>
        </p:txBody>
      </p:sp>
      <p:pic>
        <p:nvPicPr>
          <p:cNvPr id="2050" name="Picture 2" descr="C:\Users\Лилия\Desktop\DSC_03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5138" y="1600200"/>
            <a:ext cx="703372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Лиля представляет материал о балалайке и ее аналогах в европейской культуре</a:t>
            </a:r>
            <a:endParaRPr lang="ru-RU" dirty="0"/>
          </a:p>
        </p:txBody>
      </p:sp>
      <p:pic>
        <p:nvPicPr>
          <p:cNvPr id="3074" name="Picture 2" descr="C:\Users\Лилия\Desktop\DSC_03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5138" y="1812046"/>
            <a:ext cx="6717261" cy="4496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 </a:t>
            </a:r>
            <a:endParaRPr lang="ru-RU" dirty="0"/>
          </a:p>
        </p:txBody>
      </p:sp>
      <p:pic>
        <p:nvPicPr>
          <p:cNvPr id="4098" name="Picture 2" descr="C:\Users\Лилия\Desktop\DSC_03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5138" y="1600200"/>
            <a:ext cx="703372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</TotalTime>
  <Words>37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Фотоотчет по уроку</vt:lpstr>
      <vt:lpstr>Готовимся к уроку</vt:lpstr>
      <vt:lpstr>Аня рассказывает о гармошке</vt:lpstr>
      <vt:lpstr>Лиля представляет материал о балалайке и ее аналогах в европейской культуре</vt:lpstr>
      <vt:lpstr>Викторина </vt:lpstr>
      <vt:lpstr>Спасибо за внимание! 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Фотоотчет по уроку</dc:title>
  <dc:creator>Rotor</dc:creator>
  <cp:lastModifiedBy>Rotor</cp:lastModifiedBy>
  <cp:revision>2</cp:revision>
  <dcterms:created xsi:type="dcterms:W3CDTF">2015-12-19T20:32:39Z</dcterms:created>
  <dcterms:modified xsi:type="dcterms:W3CDTF">2015-12-19T20:47:16Z</dcterms:modified>
</cp:coreProperties>
</file>