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0"/>
  </p:notesMasterIdLst>
  <p:sldIdLst>
    <p:sldId id="257" r:id="rId2"/>
    <p:sldId id="302" r:id="rId3"/>
    <p:sldId id="270" r:id="rId4"/>
    <p:sldId id="271" r:id="rId5"/>
    <p:sldId id="292" r:id="rId6"/>
    <p:sldId id="284" r:id="rId7"/>
    <p:sldId id="300" r:id="rId8"/>
    <p:sldId id="293" r:id="rId9"/>
    <p:sldId id="295" r:id="rId10"/>
    <p:sldId id="294" r:id="rId11"/>
    <p:sldId id="303" r:id="rId12"/>
    <p:sldId id="296" r:id="rId13"/>
    <p:sldId id="298" r:id="rId14"/>
    <p:sldId id="301" r:id="rId15"/>
    <p:sldId id="297" r:id="rId16"/>
    <p:sldId id="299" r:id="rId17"/>
    <p:sldId id="287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0" autoAdjust="0"/>
    <p:restoredTop sz="94660"/>
  </p:normalViewPr>
  <p:slideViewPr>
    <p:cSldViewPr>
      <p:cViewPr>
        <p:scale>
          <a:sx n="90" d="100"/>
          <a:sy n="90" d="100"/>
        </p:scale>
        <p:origin x="-942" y="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845205495570685"/>
          <c:y val="6.1541734966271314E-2"/>
          <c:w val="0.59108637813391107"/>
          <c:h val="0.525947905651086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Посещали выставку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верно на 2,5-4 в.</c:v>
                </c:pt>
                <c:pt idx="1">
                  <c:v>верно &lt; 1 в.</c:v>
                </c:pt>
                <c:pt idx="2">
                  <c:v>вопросы о форме и передвижении</c:v>
                </c:pt>
                <c:pt idx="3">
                  <c:v>кого называют простейшими</c:v>
                </c:pt>
                <c:pt idx="4">
                  <c:v>среда обитания простейших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69</c:v>
                </c:pt>
                <c:pt idx="1">
                  <c:v>5</c:v>
                </c:pt>
                <c:pt idx="2">
                  <c:v>46</c:v>
                </c:pt>
                <c:pt idx="3">
                  <c:v>76</c:v>
                </c:pt>
                <c:pt idx="4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посещали выставку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верно на 2,5-4 в.</c:v>
                </c:pt>
                <c:pt idx="1">
                  <c:v>верно &lt; 1 в.</c:v>
                </c:pt>
                <c:pt idx="2">
                  <c:v>вопросы о форме и передвижении</c:v>
                </c:pt>
                <c:pt idx="3">
                  <c:v>кого называют простейшими</c:v>
                </c:pt>
                <c:pt idx="4">
                  <c:v>среда обитания простейших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26</c:v>
                </c:pt>
                <c:pt idx="1">
                  <c:v>10</c:v>
                </c:pt>
                <c:pt idx="2">
                  <c:v>50</c:v>
                </c:pt>
                <c:pt idx="3">
                  <c:v>50</c:v>
                </c:pt>
                <c:pt idx="4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828416"/>
        <c:axId val="35734080"/>
      </c:barChart>
      <c:catAx>
        <c:axId val="40828416"/>
        <c:scaling>
          <c:orientation val="minMax"/>
        </c:scaling>
        <c:delete val="0"/>
        <c:axPos val="b"/>
        <c:majorTickMark val="out"/>
        <c:minorTickMark val="none"/>
        <c:tickLblPos val="nextTo"/>
        <c:crossAx val="35734080"/>
        <c:crosses val="autoZero"/>
        <c:auto val="1"/>
        <c:lblAlgn val="ctr"/>
        <c:lblOffset val="100"/>
        <c:noMultiLvlLbl val="0"/>
      </c:catAx>
      <c:valAx>
        <c:axId val="35734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828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281187680125364"/>
          <c:y val="0.46054411746178836"/>
          <c:w val="0.1372181442609621"/>
          <c:h val="0.28557785315036738"/>
        </c:manualLayout>
      </c:layout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ADDF8-B5BC-4F55-9359-03958DB393A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1228C-4859-410D-8EA6-F390012E0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933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Будет заголовок</a:t>
            </a:r>
            <a:r>
              <a:rPr lang="ru-RU" baseline="0" dirty="0" smtClean="0"/>
              <a:t> «Представители простейших»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1228C-4859-410D-8EA6-F390012E025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767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1228C-4859-410D-8EA6-F390012E025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182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Будет заголовок «Представители многоклеточных»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1228C-4859-410D-8EA6-F390012E025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352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1228C-4859-410D-8EA6-F390012E025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651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F174-EBB4-430D-AA04-354FB8B265CA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51B1-B1F5-4428-AB7E-67A7D79E6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F174-EBB4-430D-AA04-354FB8B265CA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51B1-B1F5-4428-AB7E-67A7D79E6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F174-EBB4-430D-AA04-354FB8B265CA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51B1-B1F5-4428-AB7E-67A7D79E6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F174-EBB4-430D-AA04-354FB8B265CA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51B1-B1F5-4428-AB7E-67A7D79E6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F174-EBB4-430D-AA04-354FB8B265CA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51B1-B1F5-4428-AB7E-67A7D79E6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F174-EBB4-430D-AA04-354FB8B265CA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51B1-B1F5-4428-AB7E-67A7D79E6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F174-EBB4-430D-AA04-354FB8B265CA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51B1-B1F5-4428-AB7E-67A7D79E6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F174-EBB4-430D-AA04-354FB8B265CA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51B1-B1F5-4428-AB7E-67A7D79E6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F174-EBB4-430D-AA04-354FB8B265CA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51B1-B1F5-4428-AB7E-67A7D79E6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F174-EBB4-430D-AA04-354FB8B265CA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51B1-B1F5-4428-AB7E-67A7D79E6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F174-EBB4-430D-AA04-354FB8B265CA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7E151B1-B1F5-4428-AB7E-67A7D79E61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9BF174-EBB4-430D-AA04-354FB8B265CA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E151B1-B1F5-4428-AB7E-67A7D79E61B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dic.academic.ru/" TargetMode="External"/><Relationship Id="rId13" Type="http://schemas.openxmlformats.org/officeDocument/2006/relationships/hyperlink" Target="http://project.gym1505.ru/node/6249" TargetMode="External"/><Relationship Id="rId3" Type="http://schemas.openxmlformats.org/officeDocument/2006/relationships/hyperlink" Target="http://www.ewascience.com/2012/09/blog-post.html" TargetMode="External"/><Relationship Id="rId7" Type="http://schemas.openxmlformats.org/officeDocument/2006/relationships/hyperlink" Target="http://www.zooeco.com/" TargetMode="External"/><Relationship Id="rId12" Type="http://schemas.openxmlformats.org/officeDocument/2006/relationships/hyperlink" Target="http://project.gym1505.ru/node/6238" TargetMode="External"/><Relationship Id="rId2" Type="http://schemas.openxmlformats.org/officeDocument/2006/relationships/hyperlink" Target="https://www.ebiomedia.com/walking-with-euplotes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otan0.ru/?cat=3&amp;id=14" TargetMode="External"/><Relationship Id="rId11" Type="http://schemas.openxmlformats.org/officeDocument/2006/relationships/hyperlink" Target="http://project.gym1505.ru/node/6166" TargetMode="External"/><Relationship Id="rId5" Type="http://schemas.openxmlformats.org/officeDocument/2006/relationships/hyperlink" Target="https://en.wikipedia.org/wiki/Spirostomum" TargetMode="External"/><Relationship Id="rId10" Type="http://schemas.openxmlformats.org/officeDocument/2006/relationships/hyperlink" Target="http://edu.altami.ru/research/infusorian.html" TargetMode="External"/><Relationship Id="rId4" Type="http://schemas.openxmlformats.org/officeDocument/2006/relationships/hyperlink" Target="http://www.zoofirma.ru/knigi/kurs-zoologii-t-1-abrikosov/2741-klassifikatsija-prostejshih.html" TargetMode="External"/><Relationship Id="rId9" Type="http://schemas.openxmlformats.org/officeDocument/2006/relationships/hyperlink" Target="http://mikrobiki.ru/mikroorganizmy/mikroorganizmy-v-vode/mikroorganizmy-v-vode.html" TargetMode="External"/><Relationship Id="rId14" Type="http://schemas.openxmlformats.org/officeDocument/2006/relationships/hyperlink" Target="http://project.gym1505.ru/node/6251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129180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980728"/>
            <a:ext cx="8892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Зоопарк под микроскопом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869160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Руководитель: Белякова Алёна 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«В»</a:t>
            </a:r>
          </a:p>
          <a:p>
            <a:pPr algn="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Участники: 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Канаева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Дарья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«В»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Заяфарова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Софья 6 «В»</a:t>
            </a:r>
          </a:p>
          <a:p>
            <a:pPr algn="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Консультант: Анна Николаевна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Ноздрачёва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94928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Гимназия 1505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26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аша\Downloads\коловратк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736"/>
            <a:ext cx="4320480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Маша\Desktop\Для Алёны\Проект Зоопарк под микроскопом\фото\черв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917" y="2912368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720" y="92867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Коловратка Филум (</a:t>
            </a:r>
            <a:r>
              <a:rPr lang="en-US" dirty="0"/>
              <a:t>PHIYLUM ROTIFERA</a:t>
            </a:r>
            <a:r>
              <a:rPr lang="ru-RU" dirty="0"/>
              <a:t>)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72066" y="257174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Кольчатые черви (</a:t>
            </a:r>
            <a:r>
              <a:rPr lang="en-US" dirty="0" err="1" smtClean="0"/>
              <a:t>Oligochaeta</a:t>
            </a:r>
            <a:r>
              <a:rPr lang="en-US" dirty="0" smtClean="0"/>
              <a:t>)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142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Многоклеточные животные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06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0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Примеры определителей</a:t>
            </a:r>
            <a:endParaRPr lang="ru-RU" sz="4400" b="1" dirty="0"/>
          </a:p>
        </p:txBody>
      </p:sp>
      <p:pic>
        <p:nvPicPr>
          <p:cNvPr id="11" name="Рисунок 10" descr="C__Data_Users_DefApps_AppData_INTERNETEXPLORER_Temp_Saved Images_4452864image0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357298"/>
            <a:ext cx="2945389" cy="4071966"/>
          </a:xfrm>
          <a:prstGeom prst="rect">
            <a:avLst/>
          </a:prstGeom>
        </p:spPr>
      </p:pic>
      <p:pic>
        <p:nvPicPr>
          <p:cNvPr id="14" name="Рисунок 13" descr="C__Data_Users_DefApps_AppData_INTERNETEXPLORER_Temp_Saved Images_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1643050"/>
            <a:ext cx="4821700" cy="3429024"/>
          </a:xfrm>
          <a:prstGeom prst="rect">
            <a:avLst/>
          </a:prstGeom>
        </p:spPr>
      </p:pic>
      <p:pic>
        <p:nvPicPr>
          <p:cNvPr id="15" name="Рисунок 14" descr="C__Data_Users_DefApps_AppData_INTERNETEXPLORER_Temp_Saved Images_bakterii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5429264"/>
            <a:ext cx="6234589" cy="11430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ша\Desktop\Для Алёны\Проект Зоопарк под микроскопом\ОПРЕДЕЛИТЕЛ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1" y="1"/>
            <a:ext cx="9124799" cy="687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94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ша\Desktop\Для Алёны\Проект Зоопарк под микроскопом\фото\выставка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21" y="966823"/>
            <a:ext cx="3151386" cy="236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аша\Desktop\Для Алёны\Проект Зоопарк под микроскопом\фото\выставка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269" y="996415"/>
            <a:ext cx="3102867" cy="232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Маша\Desktop\Для Алёны\Проект Зоопарк под микроскопом\фото\выставка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269" y="3855478"/>
            <a:ext cx="3260970" cy="24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Маша\Desktop\Для Алёны\Проект Зоопарк под микроскопом\фото\выставка (6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64" y="3861048"/>
            <a:ext cx="3253543" cy="244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3" y="-27384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Выставка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2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006" y="23777"/>
            <a:ext cx="5328220" cy="35010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006" y="3488860"/>
            <a:ext cx="5392697" cy="33463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" t="9606" r="9980" b="12337"/>
          <a:stretch/>
        </p:blipFill>
        <p:spPr>
          <a:xfrm rot="5400000">
            <a:off x="-1338456" y="1705715"/>
            <a:ext cx="6719438" cy="353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8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4583165"/>
              </p:ext>
            </p:extLst>
          </p:nvPr>
        </p:nvGraphicFramePr>
        <p:xfrm>
          <a:off x="-428660" y="928670"/>
          <a:ext cx="9858412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4282" y="260648"/>
            <a:ext cx="8929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Результаты опроса в  5-ых классах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77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Фото наших зверушек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Отображается файл &quot;20151218152907_SAM_6913.jp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Отображается файл &quot;20151218152907_SAM_6913.jpg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Отображается файл &quot;20151218152907_SAM_6913.jpg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Отображается файл &quot;20151218152907_SAM_6913.jpg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Отображается файл &quot;20151218152834_SAM_6890.jpg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Отображается файл &quot;20151218152834_SAM_6890.jp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Отображается файл &quot;20151218152834_SAM_6890.jpg&quot;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6" descr="Отображается файл &quot;20151218152834_SAM_6890.jpg&quot;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8" descr="Отображается файл &quot;20151218152834_SAM_6890.jpg&quot;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0" descr="Отображается файл &quot;20151218152834_SAM_6890.jpg&quot;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2" descr="Отображается файл &quot;20151218152834_SAM_6890.jpg&quot;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8" t="683" r="-769" b="6066"/>
          <a:stretch/>
        </p:blipFill>
        <p:spPr>
          <a:xfrm>
            <a:off x="5318719" y="1527161"/>
            <a:ext cx="3245725" cy="22726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2" t="41215" r="48426" b="26443"/>
          <a:stretch/>
        </p:blipFill>
        <p:spPr>
          <a:xfrm>
            <a:off x="913492" y="1531938"/>
            <a:ext cx="3180132" cy="23291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4" t="9918" r="20140" b="16579"/>
          <a:stretch/>
        </p:blipFill>
        <p:spPr>
          <a:xfrm>
            <a:off x="3059832" y="3978470"/>
            <a:ext cx="3269415" cy="263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2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Источники: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2494637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www.ebiomedia.com/walking-with-euplotes.html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92880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www.ewascience.com/2012/09/blog-post.html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http://www.zoofirma.ru/knigi/kurs-zoologii-t-1-abrikosov/2741-klassifika</a:t>
            </a:r>
            <a:r>
              <a:rPr lang="en-US" dirty="0" smtClean="0">
                <a:hlinkClick r:id="rId4"/>
              </a:rPr>
              <a:t>...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en-US" dirty="0" smtClean="0">
                <a:hlinkClick r:id="rId5"/>
              </a:rPr>
              <a:t>https://en.wikipedia.org/wiki/Spirostomum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000372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http://botan0.ru/?</a:t>
            </a:r>
            <a:r>
              <a:rPr lang="en-US" dirty="0" smtClean="0">
                <a:hlinkClick r:id="rId6"/>
              </a:rPr>
              <a:t>cat=3&amp;id=14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www.zooeco.com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8"/>
              </a:rPr>
              <a:t>http://dic.academic.ru</a:t>
            </a:r>
            <a:r>
              <a:rPr lang="en-US" dirty="0" smtClean="0">
                <a:hlinkClick r:id="rId8"/>
              </a:rPr>
              <a:t>/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mikrobiki.ru/mikroorganizmy/mikroorganizmy-v-vode/mikroorganizmy-v-vode.html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edu.altami.ru/research/infusorian.html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hlinkClick r:id="rId11"/>
              </a:rPr>
              <a:t>Никишов </a:t>
            </a:r>
            <a:r>
              <a:rPr lang="ru-RU" dirty="0" err="1">
                <a:hlinkClick r:id="rId11"/>
              </a:rPr>
              <a:t>А.И.Биология</a:t>
            </a:r>
            <a:r>
              <a:rPr lang="ru-RU" dirty="0" smtClean="0">
                <a:hlinkClick r:id="rId11"/>
              </a:rPr>
              <a:t>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hlinkClick r:id="rId12"/>
              </a:rPr>
              <a:t>К. </a:t>
            </a:r>
            <a:r>
              <a:rPr lang="ru-RU" dirty="0" err="1">
                <a:hlinkClick r:id="rId12"/>
              </a:rPr>
              <a:t>Хаусман</a:t>
            </a:r>
            <a:r>
              <a:rPr lang="ru-RU" dirty="0">
                <a:hlinkClick r:id="rId12"/>
              </a:rPr>
              <a:t> </a:t>
            </a:r>
            <a:r>
              <a:rPr lang="ru-RU" dirty="0" smtClean="0">
                <a:hlinkClick r:id="rId12"/>
              </a:rPr>
              <a:t>Протозоология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hlinkClick r:id="rId13"/>
              </a:rPr>
              <a:t>В. Левитин Удивительная </a:t>
            </a:r>
            <a:r>
              <a:rPr lang="ru-RU" dirty="0" smtClean="0">
                <a:hlinkClick r:id="rId13"/>
              </a:rPr>
              <a:t>зоология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hlinkClick r:id="rId14"/>
              </a:rPr>
              <a:t>А.А. Вахрушев Биология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954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36912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58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071678"/>
            <a:ext cx="821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Отсутствие представления и низкая заинтересованность невидимым невооруженным глазом миром микроорганизмов у городских детей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23528" y="404664"/>
            <a:ext cx="8496944" cy="1470025"/>
          </a:xfrm>
          <a:prstGeom prst="rect">
            <a:avLst/>
          </a:prstGeom>
          <a:ln>
            <a:noFill/>
          </a:ln>
          <a:effectLst/>
        </p:spPr>
        <p:txBody>
          <a:bodyPr/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Проблема проекта</a:t>
            </a:r>
            <a:endParaRPr kumimoji="0" lang="ru-RU" sz="5000" b="1" i="0" u="none" strike="noStrike" kern="1200" cap="none" spc="0" normalizeH="0" baseline="0" noProof="0" dirty="0">
              <a:ln w="10541" cmpd="sng">
                <a:noFill/>
                <a:prstDash val="solid"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331798"/>
            <a:ext cx="8712968" cy="466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60" dirty="0" smtClean="0">
                <a:latin typeface="Times New Roman" pitchFamily="18" charset="0"/>
                <a:cs typeface="Times New Roman" pitchFamily="18" charset="0"/>
              </a:rPr>
              <a:t>Ознакомиться с микроорганизмами живущими в водной среде </a:t>
            </a:r>
          </a:p>
          <a:p>
            <a:pPr lvl="0"/>
            <a:endParaRPr lang="ru-RU" sz="286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60" dirty="0" smtClean="0">
                <a:latin typeface="Times New Roman" pitchFamily="18" charset="0"/>
                <a:cs typeface="Times New Roman" pitchFamily="18" charset="0"/>
              </a:rPr>
              <a:t> Ознакомить с микроорганизмами учеников гимназии</a:t>
            </a:r>
          </a:p>
          <a:p>
            <a:pPr marL="285750" lvl="0" indent="-285750"/>
            <a:endParaRPr lang="ru-RU" sz="286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60" dirty="0" smtClean="0">
                <a:latin typeface="Times New Roman" pitchFamily="18" charset="0"/>
                <a:cs typeface="Times New Roman" pitchFamily="18" charset="0"/>
              </a:rPr>
              <a:t>Создать определитель по микроорганизмам живущим в водной среде</a:t>
            </a:r>
          </a:p>
          <a:p>
            <a:pPr lvl="0" algn="just"/>
            <a:endParaRPr lang="ru-RU" sz="2860" dirty="0" smtClean="0"/>
          </a:p>
          <a:p>
            <a:pPr algn="just"/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44624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Цели проекта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7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079759"/>
            <a:ext cx="86409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Сбор проб воды и материала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азведение микроорганизмов и наблюдение за ними </a:t>
            </a:r>
          </a:p>
          <a:p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Определение разведённых микроорганизмов и составление определителя</a:t>
            </a: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4. Организация и проведение выставки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16632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проекта: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87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079759"/>
            <a:ext cx="86409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Учебное пособие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- определитель по микроорганизмам для использования 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7-х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классах.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Выставка «Зоопарк под микроскопом» -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выставка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учащихся 5,6 и 7 классов.</a:t>
            </a:r>
          </a:p>
          <a:p>
            <a:pPr marL="342900" indent="-342900">
              <a:buAutoNum type="arabicPeriod"/>
            </a:pPr>
            <a:endParaRPr lang="ru-RU" sz="3000" dirty="0"/>
          </a:p>
          <a:p>
            <a:endParaRPr lang="ru-RU" sz="3000" dirty="0"/>
          </a:p>
          <a:p>
            <a:endParaRPr lang="ru-RU" sz="3000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116632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Продукты проекта: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9066"/>
            <a:ext cx="86409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Критерии  оценки проекта: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1" y="1897668"/>
            <a:ext cx="86409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удобного определителя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микроорганизмов,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живущих в водной среде для учащихся.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AutoNum type="arabicPeriod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оценки успешности выставки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критерия:</a:t>
            </a:r>
          </a:p>
          <a:p>
            <a:pPr marL="514350" lvl="0" indent="-51435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которое в среднем проводит ученик 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микроскопа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тест в виде опроса для учеников 5-х классов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80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573016"/>
            <a:ext cx="5379325" cy="3026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28103"/>
            <a:ext cx="5556114" cy="31257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19" y="404664"/>
            <a:ext cx="8691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Разведение микроорганизмов в воде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6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layer.myshared.ru/1141905/data/images/img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736"/>
            <a:ext cx="3888432" cy="243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Маша\Downloads\попрыгунчик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428736"/>
            <a:ext cx="3239770" cy="24309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28596" y="1068157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err="1"/>
              <a:t>Кольпода</a:t>
            </a:r>
            <a:r>
              <a:rPr lang="ru-RU" i="1" dirty="0"/>
              <a:t> </a:t>
            </a:r>
            <a:r>
              <a:rPr lang="en-US" i="1" dirty="0"/>
              <a:t>(</a:t>
            </a:r>
            <a:r>
              <a:rPr lang="en-US" dirty="0"/>
              <a:t>COLPODA</a:t>
            </a:r>
            <a:r>
              <a:rPr lang="en-US" i="1" dirty="0"/>
              <a:t> STEINII)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607496" y="107154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Попрыгунчик </a:t>
            </a:r>
            <a:r>
              <a:rPr lang="en-US" i="1" dirty="0"/>
              <a:t>(</a:t>
            </a:r>
            <a:r>
              <a:rPr lang="en-US" dirty="0" smtClean="0"/>
              <a:t>HALTERIA</a:t>
            </a:r>
            <a:r>
              <a:rPr lang="ru-RU" i="1" dirty="0" smtClean="0"/>
              <a:t> </a:t>
            </a:r>
            <a:r>
              <a:rPr lang="en-US" i="1" dirty="0" smtClean="0"/>
              <a:t>GRANDINELLA</a:t>
            </a:r>
            <a:r>
              <a:rPr lang="en-US" i="1" dirty="0"/>
              <a:t>)</a:t>
            </a:r>
            <a:endParaRPr lang="ru-RU" dirty="0"/>
          </a:p>
          <a:p>
            <a:pPr algn="ctr"/>
            <a:endParaRPr lang="ru-RU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4286248" y="4000504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Спиростомум</a:t>
            </a:r>
            <a:r>
              <a:rPr lang="en-US" i="1" dirty="0" smtClean="0"/>
              <a:t>(SPIROSTOMUM</a:t>
            </a:r>
            <a:r>
              <a:rPr lang="ru-RU" i="1" dirty="0" smtClean="0"/>
              <a:t> </a:t>
            </a:r>
            <a:r>
              <a:rPr lang="en-US" i="1" dirty="0" smtClean="0"/>
              <a:t>AMBIGUUM</a:t>
            </a:r>
            <a:r>
              <a:rPr lang="en-US" i="1" dirty="0"/>
              <a:t>)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85720" y="392906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  <a:r>
              <a:rPr lang="ru-RU" dirty="0" err="1"/>
              <a:t>тилонихия</a:t>
            </a:r>
            <a:r>
              <a:rPr lang="ru-RU" i="1" dirty="0"/>
              <a:t> (</a:t>
            </a:r>
            <a:r>
              <a:rPr lang="en-US" dirty="0"/>
              <a:t>STYLONYCHIA</a:t>
            </a:r>
            <a:r>
              <a:rPr lang="ru-RU" i="1" dirty="0"/>
              <a:t>)</a:t>
            </a:r>
            <a:endParaRPr lang="ru-RU" dirty="0"/>
          </a:p>
          <a:p>
            <a:endParaRPr lang="ru-RU" dirty="0"/>
          </a:p>
        </p:txBody>
      </p:sp>
      <p:pic>
        <p:nvPicPr>
          <p:cNvPr id="10" name="Рисунок 9" descr="C__Data_Users_DefApps_AppData_INTERNETEXPLORER_Temp_Saved Images_стилоних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4286256"/>
            <a:ext cx="3143272" cy="2357455"/>
          </a:xfrm>
          <a:prstGeom prst="rect">
            <a:avLst/>
          </a:prstGeom>
        </p:spPr>
      </p:pic>
      <p:pic>
        <p:nvPicPr>
          <p:cNvPr id="15" name="Рисунок 14" descr="C__Data_Users_DefApps_AppData_INTERNETEXPLORER_Temp_Saved Images_SAM_6749_20спирастом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4572008"/>
            <a:ext cx="3280195" cy="20717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35716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Простейшие животные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22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аша\Downloads\эуплотес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4429132"/>
            <a:ext cx="3353862" cy="22860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85819" y="1071546"/>
            <a:ext cx="7286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  <a:r>
              <a:rPr lang="ru-RU" i="1" dirty="0" err="1"/>
              <a:t>увойка</a:t>
            </a:r>
            <a:r>
              <a:rPr lang="ru-RU" i="1" dirty="0"/>
              <a:t> (</a:t>
            </a:r>
            <a:r>
              <a:rPr lang="en-US" dirty="0"/>
              <a:t>VORTICELLA</a:t>
            </a:r>
            <a:r>
              <a:rPr lang="ru-RU" i="1" dirty="0"/>
              <a:t>)</a:t>
            </a:r>
            <a:endParaRPr lang="ru-RU" dirty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3929066"/>
            <a:ext cx="3619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err="1"/>
              <a:t>Эуплотес</a:t>
            </a:r>
            <a:r>
              <a:rPr lang="ru-RU" i="1" dirty="0"/>
              <a:t> (</a:t>
            </a:r>
            <a:r>
              <a:rPr lang="en-US" dirty="0"/>
              <a:t>EUPLOTES</a:t>
            </a:r>
            <a:r>
              <a:rPr lang="ru-RU" i="1" dirty="0"/>
              <a:t>)</a:t>
            </a:r>
            <a:endParaRPr lang="ru-RU" dirty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929190" y="3857628"/>
            <a:ext cx="3821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Туфелька хвостатая (</a:t>
            </a:r>
            <a:r>
              <a:rPr lang="en-US" i="1" dirty="0"/>
              <a:t>PARAMECIUM </a:t>
            </a:r>
            <a:r>
              <a:rPr lang="en-US" dirty="0"/>
              <a:t>CAUDATUM</a:t>
            </a:r>
            <a:r>
              <a:rPr lang="ru-RU" i="1" dirty="0"/>
              <a:t>)</a:t>
            </a:r>
            <a:endParaRPr lang="ru-RU" dirty="0"/>
          </a:p>
          <a:p>
            <a:endParaRPr lang="ru-RU" dirty="0"/>
          </a:p>
        </p:txBody>
      </p:sp>
      <p:pic>
        <p:nvPicPr>
          <p:cNvPr id="10" name="Рисунок 9" descr="C__Data_Users_DefApps_AppData_INTERNETEXPLORER_Temp_Saved Images_P1010143_20(копия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4500570"/>
            <a:ext cx="2725288" cy="2214578"/>
          </a:xfrm>
          <a:prstGeom prst="rect">
            <a:avLst/>
          </a:prstGeom>
        </p:spPr>
      </p:pic>
      <p:pic>
        <p:nvPicPr>
          <p:cNvPr id="11" name="Рисунок 10" descr="C__Data_Users_DefApps_AppData_INTERNETEXPLORER_Temp_Saved Images_SAM_6765сувой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8794" y="1571612"/>
            <a:ext cx="3059226" cy="18573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35716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Простейшие животные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1571612"/>
            <a:ext cx="2214578" cy="186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7142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5967</TotalTime>
  <Words>307</Words>
  <Application>Microsoft Office PowerPoint</Application>
  <PresentationFormat>Экран (4:3)</PresentationFormat>
  <Paragraphs>74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masha</dc:creator>
  <cp:lastModifiedBy>masha</cp:lastModifiedBy>
  <cp:revision>140</cp:revision>
  <dcterms:created xsi:type="dcterms:W3CDTF">2014-12-09T20:51:49Z</dcterms:created>
  <dcterms:modified xsi:type="dcterms:W3CDTF">2015-12-20T22:58:04Z</dcterms:modified>
</cp:coreProperties>
</file>