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1" r:id="rId9"/>
    <p:sldId id="263" r:id="rId10"/>
    <p:sldId id="264" r:id="rId11"/>
    <p:sldId id="272" r:id="rId12"/>
    <p:sldId id="265" r:id="rId13"/>
    <p:sldId id="273" r:id="rId14"/>
    <p:sldId id="266" r:id="rId15"/>
    <p:sldId id="267" r:id="rId16"/>
    <p:sldId id="268" r:id="rId17"/>
    <p:sldId id="269" r:id="rId18"/>
    <p:sldId id="270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2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6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6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2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7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3952-CF9E-404A-BDB3-EC27ADAA65E6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AE10-06C8-45DA-B703-406254669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3899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/>
                <a:latin typeface="Bookman Old Style" pitchFamily="18" charset="0"/>
              </a:rPr>
              <a:t>THE LONDON UNDERGROUND</a:t>
            </a:r>
            <a:r>
              <a:rPr lang="ru-RU" dirty="0">
                <a:effectLst/>
                <a:latin typeface="Bookman Old Style" pitchFamily="18" charset="0"/>
              </a:rPr>
              <a:t/>
            </a:r>
            <a:br>
              <a:rPr lang="ru-RU" dirty="0">
                <a:effectLst/>
                <a:latin typeface="Bookman Old Style" pitchFamily="18" charset="0"/>
              </a:rPr>
            </a:br>
            <a:r>
              <a:rPr lang="en-US" dirty="0">
                <a:effectLst/>
                <a:latin typeface="Bookman Old Style" pitchFamily="18" charset="0"/>
              </a:rPr>
              <a:t>GUIDE FOR DUMMIES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67536"/>
            <a:ext cx="6172200" cy="6858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Bookman Old Style" pitchFamily="18" charset="0"/>
              </a:rPr>
              <a:t>By </a:t>
            </a:r>
            <a:r>
              <a:rPr lang="en-US" sz="2800" i="1" dirty="0" err="1" smtClean="0">
                <a:latin typeface="Bookman Old Style" pitchFamily="18" charset="0"/>
              </a:rPr>
              <a:t>Igoshin</a:t>
            </a:r>
            <a:r>
              <a:rPr lang="en-US" sz="2800" i="1" dirty="0" smtClean="0">
                <a:latin typeface="Bookman Old Style" pitchFamily="18" charset="0"/>
              </a:rPr>
              <a:t> V. and Grishina V.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1026" name="Picture 2" descr="D:\Desktop\UNDERGROUND\Images\london-under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</a:t>
            </a:r>
            <a:r>
              <a:rPr lang="en-US" sz="3200" dirty="0">
                <a:latin typeface="Bookman Old Style" pitchFamily="18" charset="0"/>
              </a:rPr>
              <a:t>lines of the London Underground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41" y="1484784"/>
            <a:ext cx="4533518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dn.londonandpartners.com/images/explorer-map/tubemap-2012-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" y="620688"/>
            <a:ext cx="8802444" cy="571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41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okman Old Style" pitchFamily="18" charset="0"/>
              </a:rPr>
              <a:t>C</a:t>
            </a:r>
            <a:r>
              <a:rPr lang="en-US" sz="3200" dirty="0" smtClean="0">
                <a:latin typeface="Bookman Old Style" pitchFamily="18" charset="0"/>
              </a:rPr>
              <a:t>hoosing the right line and platform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2420888"/>
            <a:ext cx="9144000" cy="226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latin typeface="Bookman Old Style" pitchFamily="18" charset="0"/>
              </a:rPr>
              <a:t>Tip!</a:t>
            </a:r>
            <a:endParaRPr lang="ru-RU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Bookman Old Style" pitchFamily="18" charset="0"/>
              </a:rPr>
              <a:t>And </a:t>
            </a:r>
            <a:r>
              <a:rPr lang="en-US" i="1" dirty="0">
                <a:latin typeface="Bookman Old Style" pitchFamily="18" charset="0"/>
              </a:rPr>
              <a:t>always </a:t>
            </a:r>
            <a:r>
              <a:rPr lang="en-US" i="1" dirty="0" smtClean="0">
                <a:latin typeface="Bookman Old Style" pitchFamily="18" charset="0"/>
              </a:rPr>
              <a:t>mind </a:t>
            </a:r>
            <a:r>
              <a:rPr lang="en-US" dirty="0" err="1" smtClean="0">
                <a:latin typeface="Bookman Old Style" pitchFamily="18" charset="0"/>
              </a:rPr>
              <a:t>MIND</a:t>
            </a:r>
            <a:r>
              <a:rPr lang="en-US" dirty="0" smtClean="0">
                <a:latin typeface="Bookman Old Style" pitchFamily="18" charset="0"/>
              </a:rPr>
              <a:t> THE GAP</a:t>
            </a:r>
          </a:p>
          <a:p>
            <a:pPr marL="0" indent="0" algn="ctr">
              <a:buNone/>
            </a:pPr>
            <a:r>
              <a:rPr lang="en-US" i="1" dirty="0" smtClean="0">
                <a:latin typeface="Bookman Old Style" pitchFamily="18" charset="0"/>
              </a:rPr>
              <a:t>between </a:t>
            </a:r>
            <a:r>
              <a:rPr lang="en-US" i="1" dirty="0">
                <a:latin typeface="Bookman Old Style" pitchFamily="18" charset="0"/>
              </a:rPr>
              <a:t>the train and the platform!</a:t>
            </a:r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2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Describing </a:t>
            </a:r>
            <a:r>
              <a:rPr lang="en-US" sz="3200" dirty="0">
                <a:latin typeface="Bookman Old Style" pitchFamily="18" charset="0"/>
              </a:rPr>
              <a:t>the trains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Describing the trains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" y="1484784"/>
            <a:ext cx="7980692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Getting to the main places of interest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by Underground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01" y="1600200"/>
            <a:ext cx="5057598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Some curious facts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35" y="1700808"/>
            <a:ext cx="5330361" cy="4083316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Some curious facts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7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93" y="1196752"/>
            <a:ext cx="4453955" cy="4453955"/>
          </a:xfrm>
        </p:spPr>
      </p:pic>
    </p:spTree>
    <p:extLst>
      <p:ext uri="{BB962C8B-B14F-4D97-AF65-F5344CB8AC3E}">
        <p14:creationId xmlns:p14="http://schemas.microsoft.com/office/powerpoint/2010/main" val="1690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13498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THANK YOU FOR YOUR ATTENTION!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98" y="2492896"/>
            <a:ext cx="2179422" cy="3269133"/>
          </a:xfrm>
        </p:spPr>
      </p:pic>
    </p:spTree>
    <p:extLst>
      <p:ext uri="{BB962C8B-B14F-4D97-AF65-F5344CB8AC3E}">
        <p14:creationId xmlns:p14="http://schemas.microsoft.com/office/powerpoint/2010/main" val="128522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20" y="548680"/>
            <a:ext cx="4067884" cy="57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2824584"/>
            <a:ext cx="9144000" cy="226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latin typeface="Bookman Old Style" pitchFamily="18" charset="0"/>
              </a:rPr>
              <a:t>What does </a:t>
            </a:r>
            <a:r>
              <a:rPr lang="en-US" dirty="0" smtClean="0">
                <a:latin typeface="Bookman Old Style" pitchFamily="18" charset="0"/>
              </a:rPr>
              <a:t>THE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LONDON UNDERGROUND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>GUIDE FOR </a:t>
            </a:r>
            <a:r>
              <a:rPr lang="en-US" dirty="0" smtClean="0">
                <a:latin typeface="Bookman Old Style" pitchFamily="18" charset="0"/>
              </a:rPr>
              <a:t>DUMMIES </a:t>
            </a:r>
            <a:r>
              <a:rPr lang="en-US" i="1" dirty="0" smtClean="0">
                <a:latin typeface="Bookman Old Style" pitchFamily="18" charset="0"/>
              </a:rPr>
              <a:t>consist of?</a:t>
            </a:r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Some historical facts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5" y="1567333"/>
            <a:ext cx="5799890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Explaining </a:t>
            </a:r>
            <a:r>
              <a:rPr lang="en-US" sz="3200" dirty="0">
                <a:latin typeface="Bookman Old Style" pitchFamily="18" charset="0"/>
              </a:rPr>
              <a:t>the London </a:t>
            </a:r>
            <a:r>
              <a:rPr lang="en-US" sz="3200" dirty="0" smtClean="0">
                <a:latin typeface="Bookman Old Style" pitchFamily="18" charset="0"/>
              </a:rPr>
              <a:t>Underground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zone </a:t>
            </a:r>
            <a:r>
              <a:rPr lang="en-US" sz="3200" dirty="0">
                <a:latin typeface="Bookman Old Style" pitchFamily="18" charset="0"/>
              </a:rPr>
              <a:t>system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47" y="1495325"/>
            <a:ext cx="6675906" cy="4525963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Choosing </a:t>
            </a:r>
            <a:r>
              <a:rPr lang="en-US" sz="3200" dirty="0">
                <a:latin typeface="Bookman Old Style" pitchFamily="18" charset="0"/>
              </a:rPr>
              <a:t>the right </a:t>
            </a:r>
            <a:r>
              <a:rPr lang="en-US" sz="3200" dirty="0" smtClean="0">
                <a:latin typeface="Bookman Old Style" pitchFamily="18" charset="0"/>
              </a:rPr>
              <a:t>type of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a </a:t>
            </a:r>
            <a:r>
              <a:rPr lang="en-US" sz="3200" dirty="0">
                <a:latin typeface="Bookman Old Style" pitchFamily="18" charset="0"/>
              </a:rPr>
              <a:t>ticket or card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96" y="1916832"/>
            <a:ext cx="6808505" cy="3744416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Choosing the right type of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a ticket or card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6832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46856" y="1772816"/>
            <a:ext cx="8229600" cy="226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i="1" dirty="0">
                <a:latin typeface="Bookman Old Style" pitchFamily="18" charset="0"/>
              </a:rPr>
              <a:t>Tip!</a:t>
            </a:r>
            <a:endParaRPr lang="ru-RU" dirty="0">
              <a:latin typeface="Bookman Old Style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i="1" dirty="0">
                <a:latin typeface="Bookman Old Style" pitchFamily="18" charset="0"/>
              </a:rPr>
              <a:t>Do not forget to save your ticket or card until the end of the journey: you need it while going out or </a:t>
            </a:r>
            <a:r>
              <a:rPr lang="en-US" i="1" dirty="0" smtClean="0">
                <a:latin typeface="Bookman Old Style" pitchFamily="18" charset="0"/>
              </a:rPr>
              <a:t>sometimes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i="1" dirty="0" smtClean="0">
                <a:latin typeface="Bookman Old Style" pitchFamily="18" charset="0"/>
              </a:rPr>
              <a:t>changing </a:t>
            </a:r>
            <a:r>
              <a:rPr lang="en-US" i="1" dirty="0">
                <a:latin typeface="Bookman Old Style" pitchFamily="18" charset="0"/>
              </a:rPr>
              <a:t>lines!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50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7">
      <a:dk1>
        <a:srgbClr val="FFFFFF"/>
      </a:dk1>
      <a:lt1>
        <a:srgbClr val="00236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114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THE LONDON UNDERGROUND GUIDE FOR DUMMIES</vt:lpstr>
      <vt:lpstr>Презентация PowerPoint</vt:lpstr>
      <vt:lpstr>Презентация PowerPoint</vt:lpstr>
      <vt:lpstr>Презентация PowerPoint</vt:lpstr>
      <vt:lpstr>Some historical facts</vt:lpstr>
      <vt:lpstr>Explaining the London Underground zone system</vt:lpstr>
      <vt:lpstr>Choosing the right type of a ticket or card</vt:lpstr>
      <vt:lpstr>Choosing the right type of a ticket or card</vt:lpstr>
      <vt:lpstr>Презентация PowerPoint</vt:lpstr>
      <vt:lpstr>The lines of the London Underground</vt:lpstr>
      <vt:lpstr>Презентация PowerPoint</vt:lpstr>
      <vt:lpstr>Choosing the right line and platform</vt:lpstr>
      <vt:lpstr>Презентация PowerPoint</vt:lpstr>
      <vt:lpstr>Describing the trains</vt:lpstr>
      <vt:lpstr>Describing the trains</vt:lpstr>
      <vt:lpstr>Getting to the main places of interest by Underground</vt:lpstr>
      <vt:lpstr>Some curious facts</vt:lpstr>
      <vt:lpstr>Some curious facts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</cp:lastModifiedBy>
  <cp:revision>19</cp:revision>
  <dcterms:created xsi:type="dcterms:W3CDTF">2015-12-17T18:57:23Z</dcterms:created>
  <dcterms:modified xsi:type="dcterms:W3CDTF">2015-12-19T13:18:39Z</dcterms:modified>
</cp:coreProperties>
</file>