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63" r:id="rId3"/>
    <p:sldId id="268" r:id="rId4"/>
    <p:sldId id="264" r:id="rId5"/>
    <p:sldId id="266" r:id="rId6"/>
    <p:sldId id="267" r:id="rId7"/>
    <p:sldId id="269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23.12.15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23.12.15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23.12.15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23.12.15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23.12.15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23.12.15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23.12.15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23.12.15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23.12.15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23.12.15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23.12.15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23.12.15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/>
                <a:cs typeface="Times New Roman"/>
              </a:rPr>
              <a:t>Димитрович Д.Д. - руководитель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6605" y="3090970"/>
            <a:ext cx="6629400" cy="1219201"/>
          </a:xfrm>
        </p:spPr>
        <p:txBody>
          <a:bodyPr/>
          <a:lstStyle/>
          <a:p>
            <a:r>
              <a:rPr lang="ru-RU" sz="2800" dirty="0" smtClean="0">
                <a:latin typeface="Times New Roman"/>
                <a:cs typeface="Times New Roman"/>
              </a:rPr>
              <a:t>Концепт герба гимназии №1505</a:t>
            </a:r>
            <a:br>
              <a:rPr lang="ru-RU" sz="2800" dirty="0" smtClean="0">
                <a:latin typeface="Times New Roman"/>
                <a:cs typeface="Times New Roman"/>
              </a:rPr>
            </a:br>
            <a:r>
              <a:rPr lang="ru-RU" sz="2800" dirty="0" smtClean="0">
                <a:latin typeface="Times New Roman"/>
                <a:cs typeface="Times New Roman"/>
              </a:rPr>
              <a:t>(Красного здания)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57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Проблема и актуальность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367" y="1843715"/>
            <a:ext cx="4170369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>
                <a:solidFill>
                  <a:prstClr val="black"/>
                </a:solidFill>
                <a:latin typeface="Times New Roman"/>
                <a:cs typeface="Times New Roman"/>
              </a:rPr>
              <a:t>Ввиду того, что на данный момент у здания гимназии №1505 нет никакого герба, а есть только определённое число эмблем, символизирующих её, попытка ввести его в использование будет достаточно актуальной.</a:t>
            </a:r>
            <a:endParaRPr lang="en-US" sz="2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856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Гербы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/>
                <a:cs typeface="Times New Roman"/>
              </a:rPr>
              <a:t>Модель №1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9" name="Content Placeholder 8" descr="Untitled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b="436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/>
                <a:cs typeface="Times New Roman"/>
              </a:rPr>
              <a:t>Модель №2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10" name="Content Placeholder 9" descr="1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" b="4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217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Классное мероприятие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9080" b="9080"/>
          <a:stretch>
            <a:fillRect/>
          </a:stretch>
        </p:blipFill>
        <p:spPr/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9080" b="9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039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7277" r="-17277"/>
          <a:stretch>
            <a:fillRect/>
          </a:stretch>
        </p:blipFill>
        <p:spPr>
          <a:xfrm>
            <a:off x="685800" y="620713"/>
            <a:ext cx="7772400" cy="4332287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Классное мероприятие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799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93A299">
                    <a:lumMod val="75000"/>
                  </a:srgbClr>
                </a:solidFill>
                <a:latin typeface="Times New Roman"/>
                <a:cs typeface="Times New Roman"/>
              </a:rPr>
              <a:t>Классное мероприятие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8592" b="-38592"/>
          <a:stretch>
            <a:fillRect/>
          </a:stretch>
        </p:blipFill>
        <p:spPr>
          <a:xfrm>
            <a:off x="685800" y="620713"/>
            <a:ext cx="7772400" cy="4332287"/>
          </a:xfrm>
        </p:spPr>
      </p:pic>
    </p:spTree>
    <p:extLst>
      <p:ext uri="{BB962C8B-B14F-4D97-AF65-F5344CB8AC3E}">
        <p14:creationId xmlns:p14="http://schemas.microsoft.com/office/powerpoint/2010/main" val="91320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34" y="771028"/>
            <a:ext cx="79835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/>
                <a:cs typeface="Times New Roman"/>
              </a:rPr>
              <a:t>Цель: создать несколько вариантов герба здания гимназии №1505 на основе её символики или связанных с организованной деятельностью, проходящей внутри гимназии.</a:t>
            </a:r>
          </a:p>
          <a:p>
            <a:r>
              <a:rPr lang="ru-RU" sz="2200" dirty="0" smtClean="0">
                <a:latin typeface="Times New Roman"/>
                <a:cs typeface="Times New Roman"/>
              </a:rPr>
              <a:t>Задачи: создать два варианта герба, объяснить значение каждого элемента и эмблемы; организовать и провести классное мероприятие, связанное с темой проекта; несколько раз провести голосование у разных классов, суть которого в критике моих эскизов.</a:t>
            </a:r>
          </a:p>
          <a:p>
            <a:r>
              <a:rPr lang="ru-RU" sz="2200" dirty="0" smtClean="0">
                <a:latin typeface="Times New Roman"/>
                <a:cs typeface="Times New Roman"/>
              </a:rPr>
              <a:t>График (сроки): 1)сентябрь: примерные эскизы гербов, материалы к мероприятию; 2)октябрь: детальные эскизы гербов и документы с разъяснениями их элементов; 3)ноябрь: завершение работы с материалами к мероприятию, подготовка для проведения мини-квеста; 4)декабрь: проведение классного мероприятия, реклама.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553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132</TotalTime>
  <Words>184</Words>
  <Application>Microsoft Macintosh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Apothecary</vt:lpstr>
      <vt:lpstr>Концепт герба гимназии №1505 (Красного здания)  </vt:lpstr>
      <vt:lpstr>Проблема и актуальность</vt:lpstr>
      <vt:lpstr>Гербы</vt:lpstr>
      <vt:lpstr>Классное мероприятие</vt:lpstr>
      <vt:lpstr>Классное мероприятие</vt:lpstr>
      <vt:lpstr>Классное мероприятие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 герба гимназии №1505 (Красного здания)  </dc:title>
  <dc:creator>APPLE</dc:creator>
  <cp:lastModifiedBy>APPLE</cp:lastModifiedBy>
  <cp:revision>6</cp:revision>
  <dcterms:created xsi:type="dcterms:W3CDTF">2015-12-23T10:37:07Z</dcterms:created>
  <dcterms:modified xsi:type="dcterms:W3CDTF">2015-12-23T12:49:50Z</dcterms:modified>
</cp:coreProperties>
</file>