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C4CEC-16D5-4229-B4DE-FDE9B679D7E2}" type="datetimeFigureOut">
              <a:rPr lang="en-US" smtClean="0"/>
              <a:t>21.11.15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Геральдика и гербы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2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78" y="282630"/>
            <a:ext cx="2353615" cy="2796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09" y="3121324"/>
            <a:ext cx="2559311" cy="3434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077" y="3600361"/>
            <a:ext cx="2805409" cy="2805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541" y="3887242"/>
            <a:ext cx="2426706" cy="2426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942" y="282630"/>
            <a:ext cx="3090252" cy="309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75" y="177345"/>
            <a:ext cx="2567101" cy="2680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727" y="244698"/>
            <a:ext cx="3716306" cy="3246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824" y="3175222"/>
            <a:ext cx="3270945" cy="3172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569" y="4126258"/>
            <a:ext cx="3716306" cy="18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99" y="476333"/>
            <a:ext cx="2540000" cy="275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19" y="861737"/>
            <a:ext cx="3953555" cy="2672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223" y="3718971"/>
            <a:ext cx="4010305" cy="26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8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Геральдика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4087" r="-34087" b="8816"/>
          <a:stretch/>
        </p:blipFill>
        <p:spPr>
          <a:xfrm>
            <a:off x="1089024" y="1801906"/>
            <a:ext cx="7272339" cy="3943015"/>
          </a:xfrm>
        </p:spPr>
      </p:pic>
    </p:spTree>
    <p:extLst>
      <p:ext uri="{BB962C8B-B14F-4D97-AF65-F5344CB8AC3E}">
        <p14:creationId xmlns:p14="http://schemas.microsoft.com/office/powerpoint/2010/main" val="322223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771" r="-21771"/>
          <a:stretch>
            <a:fillRect/>
          </a:stretch>
        </p:blipFill>
        <p:spPr>
          <a:xfrm>
            <a:off x="680776" y="1285048"/>
            <a:ext cx="8141567" cy="4841115"/>
          </a:xfrm>
        </p:spPr>
      </p:pic>
    </p:spTree>
    <p:extLst>
      <p:ext uri="{BB962C8B-B14F-4D97-AF65-F5344CB8AC3E}">
        <p14:creationId xmlns:p14="http://schemas.microsoft.com/office/powerpoint/2010/main" val="343549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579" r="-14579"/>
          <a:stretch>
            <a:fillRect/>
          </a:stretch>
        </p:blipFill>
        <p:spPr>
          <a:xfrm>
            <a:off x="1089024" y="1242532"/>
            <a:ext cx="7272339" cy="4324257"/>
          </a:xfrm>
        </p:spPr>
      </p:pic>
    </p:spTree>
    <p:extLst>
      <p:ext uri="{BB962C8B-B14F-4D97-AF65-F5344CB8AC3E}">
        <p14:creationId xmlns:p14="http://schemas.microsoft.com/office/powerpoint/2010/main" val="176009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259" b="4259"/>
          <a:stretch>
            <a:fillRect/>
          </a:stretch>
        </p:blipFill>
        <p:spPr>
          <a:xfrm>
            <a:off x="1089024" y="1075902"/>
            <a:ext cx="3931277" cy="23376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184" y="4115962"/>
            <a:ext cx="6667689" cy="2402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307" y="274637"/>
            <a:ext cx="3371828" cy="362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6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56216" r="-56216"/>
          <a:stretch>
            <a:fillRect/>
          </a:stretch>
        </p:blipFill>
        <p:spPr>
          <a:xfrm>
            <a:off x="4184088" y="274638"/>
            <a:ext cx="4959912" cy="294924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600" y="274637"/>
            <a:ext cx="2494488" cy="3118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600" y="3456229"/>
            <a:ext cx="2666975" cy="2947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668" y="3326656"/>
            <a:ext cx="2706061" cy="318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3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4088" r="-34088"/>
          <a:stretch>
            <a:fillRect/>
          </a:stretch>
        </p:blipFill>
        <p:spPr>
          <a:xfrm>
            <a:off x="-196563" y="537647"/>
            <a:ext cx="5039702" cy="29966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19" y="861737"/>
            <a:ext cx="3953555" cy="2672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34" y="3745512"/>
            <a:ext cx="4001078" cy="26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9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816" r="-41816"/>
          <a:stretch>
            <a:fillRect/>
          </a:stretch>
        </p:blipFill>
        <p:spPr>
          <a:xfrm>
            <a:off x="-642842" y="1333044"/>
            <a:ext cx="6803689" cy="40455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017" y="202813"/>
            <a:ext cx="2390024" cy="315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352" y="3617830"/>
            <a:ext cx="3322993" cy="29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9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8060" r="-38060"/>
          <a:stretch>
            <a:fillRect/>
          </a:stretch>
        </p:blipFill>
        <p:spPr>
          <a:xfrm>
            <a:off x="-774889" y="471213"/>
            <a:ext cx="7272339" cy="432425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175" y="3647581"/>
            <a:ext cx="2540000" cy="306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175" y="274685"/>
            <a:ext cx="3435705" cy="32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3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</a:majorFont>
      <a:minorFont>
        <a:latin typeface="Candara"/>
        <a:ea typeface=""/>
        <a:cs typeface=""/>
        <a:font script="Jpan" typeface="メイリオ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61</TotalTime>
  <Words>4</Words>
  <Application>Microsoft Macintosh PowerPoint</Application>
  <PresentationFormat>On-screen Show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Tradition</vt:lpstr>
      <vt:lpstr>Геральдика и гербы</vt:lpstr>
      <vt:lpstr>Геральдика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Геральдика и гербы</dc:title>
  <dc:creator>APPLE</dc:creator>
  <cp:lastModifiedBy>APPLE</cp:lastModifiedBy>
  <cp:revision>6</cp:revision>
  <dcterms:created xsi:type="dcterms:W3CDTF">2015-11-21T17:09:49Z</dcterms:created>
  <dcterms:modified xsi:type="dcterms:W3CDTF">2015-11-21T18:11:01Z</dcterms:modified>
</cp:coreProperties>
</file>