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15119350" cy="11160125"/>
  <p:notesSz cx="6858000" cy="9144000"/>
  <p:defaultTextStyle>
    <a:defPPr>
      <a:defRPr lang="ru-RU"/>
    </a:defPPr>
    <a:lvl1pPr marL="0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1pPr>
    <a:lvl2pPr marL="630699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2pPr>
    <a:lvl3pPr marL="1261399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3pPr>
    <a:lvl4pPr marL="1892097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4pPr>
    <a:lvl5pPr marL="2522796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5pPr>
    <a:lvl6pPr marL="3153496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6pPr>
    <a:lvl7pPr marL="3784195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7pPr>
    <a:lvl8pPr marL="4414894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8pPr>
    <a:lvl9pPr marL="5045593" algn="l" defTabSz="1261399" rtl="0" eaLnBrk="1" latinLnBrk="0" hangingPunct="1">
      <a:defRPr sz="2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5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ц" initials="А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173" autoAdjust="0"/>
  </p:normalViewPr>
  <p:slideViewPr>
    <p:cSldViewPr snapToGrid="0">
      <p:cViewPr varScale="1">
        <p:scale>
          <a:sx n="63" d="100"/>
          <a:sy n="63" d="100"/>
        </p:scale>
        <p:origin x="1140" y="96"/>
      </p:cViewPr>
      <p:guideLst>
        <p:guide orient="horz" pos="351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826438"/>
            <a:ext cx="12851448" cy="3885377"/>
          </a:xfrm>
        </p:spPr>
        <p:txBody>
          <a:bodyPr anchor="b"/>
          <a:lstStyle>
            <a:lvl1pPr algn="ctr">
              <a:defRPr sz="97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861650"/>
            <a:ext cx="11339513" cy="2694446"/>
          </a:xfrm>
        </p:spPr>
        <p:txBody>
          <a:bodyPr/>
          <a:lstStyle>
            <a:lvl1pPr marL="0" indent="0" algn="ctr">
              <a:buNone/>
              <a:defRPr sz="3906"/>
            </a:lvl1pPr>
            <a:lvl2pPr marL="744002" indent="0" algn="ctr">
              <a:buNone/>
              <a:defRPr sz="3255"/>
            </a:lvl2pPr>
            <a:lvl3pPr marL="1488003" indent="0" algn="ctr">
              <a:buNone/>
              <a:defRPr sz="2929"/>
            </a:lvl3pPr>
            <a:lvl4pPr marL="2232005" indent="0" algn="ctr">
              <a:buNone/>
              <a:defRPr sz="2604"/>
            </a:lvl4pPr>
            <a:lvl5pPr marL="2976006" indent="0" algn="ctr">
              <a:buNone/>
              <a:defRPr sz="2604"/>
            </a:lvl5pPr>
            <a:lvl6pPr marL="3720008" indent="0" algn="ctr">
              <a:buNone/>
              <a:defRPr sz="2604"/>
            </a:lvl6pPr>
            <a:lvl7pPr marL="4464009" indent="0" algn="ctr">
              <a:buNone/>
              <a:defRPr sz="2604"/>
            </a:lvl7pPr>
            <a:lvl8pPr marL="5208011" indent="0" algn="ctr">
              <a:buNone/>
              <a:defRPr sz="2604"/>
            </a:lvl8pPr>
            <a:lvl9pPr marL="5952012" indent="0" algn="ctr">
              <a:buNone/>
              <a:defRPr sz="260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0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94173"/>
            <a:ext cx="3260110" cy="945769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94173"/>
            <a:ext cx="9591338" cy="94576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95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2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782285"/>
            <a:ext cx="13040439" cy="4642301"/>
          </a:xfrm>
        </p:spPr>
        <p:txBody>
          <a:bodyPr anchor="b"/>
          <a:lstStyle>
            <a:lvl1pPr>
              <a:defRPr sz="97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468503"/>
            <a:ext cx="13040439" cy="2441277"/>
          </a:xfrm>
        </p:spPr>
        <p:txBody>
          <a:bodyPr/>
          <a:lstStyle>
            <a:lvl1pPr marL="0" indent="0">
              <a:buNone/>
              <a:defRPr sz="3906">
                <a:solidFill>
                  <a:schemeClr val="tx1"/>
                </a:solidFill>
              </a:defRPr>
            </a:lvl1pPr>
            <a:lvl2pPr marL="744002" indent="0">
              <a:buNone/>
              <a:defRPr sz="3255">
                <a:solidFill>
                  <a:schemeClr val="tx1">
                    <a:tint val="75000"/>
                  </a:schemeClr>
                </a:solidFill>
              </a:defRPr>
            </a:lvl2pPr>
            <a:lvl3pPr marL="1488003" indent="0">
              <a:buNone/>
              <a:defRPr sz="2929">
                <a:solidFill>
                  <a:schemeClr val="tx1">
                    <a:tint val="75000"/>
                  </a:schemeClr>
                </a:solidFill>
              </a:defRPr>
            </a:lvl3pPr>
            <a:lvl4pPr marL="2232005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4pPr>
            <a:lvl5pPr marL="2976006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5pPr>
            <a:lvl6pPr marL="3720008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6pPr>
            <a:lvl7pPr marL="4464009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7pPr>
            <a:lvl8pPr marL="5208011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8pPr>
            <a:lvl9pPr marL="5952012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970867"/>
            <a:ext cx="6425724" cy="70809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970867"/>
            <a:ext cx="6425724" cy="70809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5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94176"/>
            <a:ext cx="13040439" cy="21571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735782"/>
            <a:ext cx="6396193" cy="1340764"/>
          </a:xfrm>
        </p:spPr>
        <p:txBody>
          <a:bodyPr anchor="b"/>
          <a:lstStyle>
            <a:lvl1pPr marL="0" indent="0">
              <a:buNone/>
              <a:defRPr sz="3906" b="1"/>
            </a:lvl1pPr>
            <a:lvl2pPr marL="744002" indent="0">
              <a:buNone/>
              <a:defRPr sz="3255" b="1"/>
            </a:lvl2pPr>
            <a:lvl3pPr marL="1488003" indent="0">
              <a:buNone/>
              <a:defRPr sz="2929" b="1"/>
            </a:lvl3pPr>
            <a:lvl4pPr marL="2232005" indent="0">
              <a:buNone/>
              <a:defRPr sz="2604" b="1"/>
            </a:lvl4pPr>
            <a:lvl5pPr marL="2976006" indent="0">
              <a:buNone/>
              <a:defRPr sz="2604" b="1"/>
            </a:lvl5pPr>
            <a:lvl6pPr marL="3720008" indent="0">
              <a:buNone/>
              <a:defRPr sz="2604" b="1"/>
            </a:lvl6pPr>
            <a:lvl7pPr marL="4464009" indent="0">
              <a:buNone/>
              <a:defRPr sz="2604" b="1"/>
            </a:lvl7pPr>
            <a:lvl8pPr marL="5208011" indent="0">
              <a:buNone/>
              <a:defRPr sz="2604" b="1"/>
            </a:lvl8pPr>
            <a:lvl9pPr marL="5952012" indent="0">
              <a:buNone/>
              <a:defRPr sz="260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4076545"/>
            <a:ext cx="6396193" cy="59959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735782"/>
            <a:ext cx="6427693" cy="1340764"/>
          </a:xfrm>
        </p:spPr>
        <p:txBody>
          <a:bodyPr anchor="b"/>
          <a:lstStyle>
            <a:lvl1pPr marL="0" indent="0">
              <a:buNone/>
              <a:defRPr sz="3906" b="1"/>
            </a:lvl1pPr>
            <a:lvl2pPr marL="744002" indent="0">
              <a:buNone/>
              <a:defRPr sz="3255" b="1"/>
            </a:lvl2pPr>
            <a:lvl3pPr marL="1488003" indent="0">
              <a:buNone/>
              <a:defRPr sz="2929" b="1"/>
            </a:lvl3pPr>
            <a:lvl4pPr marL="2232005" indent="0">
              <a:buNone/>
              <a:defRPr sz="2604" b="1"/>
            </a:lvl4pPr>
            <a:lvl5pPr marL="2976006" indent="0">
              <a:buNone/>
              <a:defRPr sz="2604" b="1"/>
            </a:lvl5pPr>
            <a:lvl6pPr marL="3720008" indent="0">
              <a:buNone/>
              <a:defRPr sz="2604" b="1"/>
            </a:lvl6pPr>
            <a:lvl7pPr marL="4464009" indent="0">
              <a:buNone/>
              <a:defRPr sz="2604" b="1"/>
            </a:lvl7pPr>
            <a:lvl8pPr marL="5208011" indent="0">
              <a:buNone/>
              <a:defRPr sz="2604" b="1"/>
            </a:lvl8pPr>
            <a:lvl9pPr marL="5952012" indent="0">
              <a:buNone/>
              <a:defRPr sz="260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4076545"/>
            <a:ext cx="6427693" cy="59959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9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4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1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44008"/>
            <a:ext cx="4876384" cy="2604029"/>
          </a:xfrm>
        </p:spPr>
        <p:txBody>
          <a:bodyPr anchor="b"/>
          <a:lstStyle>
            <a:lvl1pPr>
              <a:defRPr sz="520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606854"/>
            <a:ext cx="7654171" cy="7930922"/>
          </a:xfrm>
        </p:spPr>
        <p:txBody>
          <a:bodyPr/>
          <a:lstStyle>
            <a:lvl1pPr>
              <a:defRPr sz="5207"/>
            </a:lvl1pPr>
            <a:lvl2pPr>
              <a:defRPr sz="4556"/>
            </a:lvl2pPr>
            <a:lvl3pPr>
              <a:defRPr sz="3906"/>
            </a:lvl3pPr>
            <a:lvl4pPr>
              <a:defRPr sz="3255"/>
            </a:lvl4pPr>
            <a:lvl5pPr>
              <a:defRPr sz="3255"/>
            </a:lvl5pPr>
            <a:lvl6pPr>
              <a:defRPr sz="3255"/>
            </a:lvl6pPr>
            <a:lvl7pPr>
              <a:defRPr sz="3255"/>
            </a:lvl7pPr>
            <a:lvl8pPr>
              <a:defRPr sz="3255"/>
            </a:lvl8pPr>
            <a:lvl9pPr>
              <a:defRPr sz="32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348037"/>
            <a:ext cx="4876384" cy="6202654"/>
          </a:xfrm>
        </p:spPr>
        <p:txBody>
          <a:bodyPr/>
          <a:lstStyle>
            <a:lvl1pPr marL="0" indent="0">
              <a:buNone/>
              <a:defRPr sz="2604"/>
            </a:lvl1pPr>
            <a:lvl2pPr marL="744002" indent="0">
              <a:buNone/>
              <a:defRPr sz="2278"/>
            </a:lvl2pPr>
            <a:lvl3pPr marL="1488003" indent="0">
              <a:buNone/>
              <a:defRPr sz="1953"/>
            </a:lvl3pPr>
            <a:lvl4pPr marL="2232005" indent="0">
              <a:buNone/>
              <a:defRPr sz="1627"/>
            </a:lvl4pPr>
            <a:lvl5pPr marL="2976006" indent="0">
              <a:buNone/>
              <a:defRPr sz="1627"/>
            </a:lvl5pPr>
            <a:lvl6pPr marL="3720008" indent="0">
              <a:buNone/>
              <a:defRPr sz="1627"/>
            </a:lvl6pPr>
            <a:lvl7pPr marL="4464009" indent="0">
              <a:buNone/>
              <a:defRPr sz="1627"/>
            </a:lvl7pPr>
            <a:lvl8pPr marL="5208011" indent="0">
              <a:buNone/>
              <a:defRPr sz="1627"/>
            </a:lvl8pPr>
            <a:lvl9pPr marL="5952012" indent="0">
              <a:buNone/>
              <a:defRPr sz="16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1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44008"/>
            <a:ext cx="4876384" cy="2604029"/>
          </a:xfrm>
        </p:spPr>
        <p:txBody>
          <a:bodyPr anchor="b"/>
          <a:lstStyle>
            <a:lvl1pPr>
              <a:defRPr sz="520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606854"/>
            <a:ext cx="7654171" cy="7930922"/>
          </a:xfrm>
        </p:spPr>
        <p:txBody>
          <a:bodyPr anchor="t"/>
          <a:lstStyle>
            <a:lvl1pPr marL="0" indent="0">
              <a:buNone/>
              <a:defRPr sz="5207"/>
            </a:lvl1pPr>
            <a:lvl2pPr marL="744002" indent="0">
              <a:buNone/>
              <a:defRPr sz="4556"/>
            </a:lvl2pPr>
            <a:lvl3pPr marL="1488003" indent="0">
              <a:buNone/>
              <a:defRPr sz="3906"/>
            </a:lvl3pPr>
            <a:lvl4pPr marL="2232005" indent="0">
              <a:buNone/>
              <a:defRPr sz="3255"/>
            </a:lvl4pPr>
            <a:lvl5pPr marL="2976006" indent="0">
              <a:buNone/>
              <a:defRPr sz="3255"/>
            </a:lvl5pPr>
            <a:lvl6pPr marL="3720008" indent="0">
              <a:buNone/>
              <a:defRPr sz="3255"/>
            </a:lvl6pPr>
            <a:lvl7pPr marL="4464009" indent="0">
              <a:buNone/>
              <a:defRPr sz="3255"/>
            </a:lvl7pPr>
            <a:lvl8pPr marL="5208011" indent="0">
              <a:buNone/>
              <a:defRPr sz="3255"/>
            </a:lvl8pPr>
            <a:lvl9pPr marL="5952012" indent="0">
              <a:buNone/>
              <a:defRPr sz="325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348037"/>
            <a:ext cx="4876384" cy="6202654"/>
          </a:xfrm>
        </p:spPr>
        <p:txBody>
          <a:bodyPr/>
          <a:lstStyle>
            <a:lvl1pPr marL="0" indent="0">
              <a:buNone/>
              <a:defRPr sz="2604"/>
            </a:lvl1pPr>
            <a:lvl2pPr marL="744002" indent="0">
              <a:buNone/>
              <a:defRPr sz="2278"/>
            </a:lvl2pPr>
            <a:lvl3pPr marL="1488003" indent="0">
              <a:buNone/>
              <a:defRPr sz="1953"/>
            </a:lvl3pPr>
            <a:lvl4pPr marL="2232005" indent="0">
              <a:buNone/>
              <a:defRPr sz="1627"/>
            </a:lvl4pPr>
            <a:lvl5pPr marL="2976006" indent="0">
              <a:buNone/>
              <a:defRPr sz="1627"/>
            </a:lvl5pPr>
            <a:lvl6pPr marL="3720008" indent="0">
              <a:buNone/>
              <a:defRPr sz="1627"/>
            </a:lvl6pPr>
            <a:lvl7pPr marL="4464009" indent="0">
              <a:buNone/>
              <a:defRPr sz="1627"/>
            </a:lvl7pPr>
            <a:lvl8pPr marL="5208011" indent="0">
              <a:buNone/>
              <a:defRPr sz="1627"/>
            </a:lvl8pPr>
            <a:lvl9pPr marL="5952012" indent="0">
              <a:buNone/>
              <a:defRPr sz="16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5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94176"/>
            <a:ext cx="13040439" cy="215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970867"/>
            <a:ext cx="13040439" cy="708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0343785"/>
            <a:ext cx="3401854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7371-3AC0-4C8C-901E-58991B4D974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0343785"/>
            <a:ext cx="5102781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0343785"/>
            <a:ext cx="3401854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E9DB-FC78-4485-BEEB-1F3BF4EC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07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88003" rtl="0" eaLnBrk="1" latinLnBrk="0" hangingPunct="1">
        <a:lnSpc>
          <a:spcPct val="90000"/>
        </a:lnSpc>
        <a:spcBef>
          <a:spcPct val="0"/>
        </a:spcBef>
        <a:buNone/>
        <a:defRPr sz="7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001" indent="-372001" algn="l" defTabSz="1488003" rtl="0" eaLnBrk="1" latinLnBrk="0" hangingPunct="1">
        <a:lnSpc>
          <a:spcPct val="90000"/>
        </a:lnSpc>
        <a:spcBef>
          <a:spcPts val="1627"/>
        </a:spcBef>
        <a:buFont typeface="Arial" panose="020B0604020202020204" pitchFamily="34" charset="0"/>
        <a:buChar char="•"/>
        <a:defRPr sz="4556" kern="1200">
          <a:solidFill>
            <a:schemeClr val="tx1"/>
          </a:solidFill>
          <a:latin typeface="+mn-lt"/>
          <a:ea typeface="+mn-ea"/>
          <a:cs typeface="+mn-cs"/>
        </a:defRPr>
      </a:lvl1pPr>
      <a:lvl2pPr marL="1116002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3906" kern="1200">
          <a:solidFill>
            <a:schemeClr val="tx1"/>
          </a:solidFill>
          <a:latin typeface="+mn-lt"/>
          <a:ea typeface="+mn-ea"/>
          <a:cs typeface="+mn-cs"/>
        </a:defRPr>
      </a:lvl2pPr>
      <a:lvl3pPr marL="1860004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3255" kern="1200">
          <a:solidFill>
            <a:schemeClr val="tx1"/>
          </a:solidFill>
          <a:latin typeface="+mn-lt"/>
          <a:ea typeface="+mn-ea"/>
          <a:cs typeface="+mn-cs"/>
        </a:defRPr>
      </a:lvl3pPr>
      <a:lvl4pPr marL="2604005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4pPr>
      <a:lvl5pPr marL="3348007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5pPr>
      <a:lvl6pPr marL="4092009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6pPr>
      <a:lvl7pPr marL="4836010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7pPr>
      <a:lvl8pPr marL="5580012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8pPr>
      <a:lvl9pPr marL="6324013" indent="-372001" algn="l" defTabSz="1488003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1pPr>
      <a:lvl2pPr marL="744002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488003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3pPr>
      <a:lvl4pPr marL="2232005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4pPr>
      <a:lvl5pPr marL="2976006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5pPr>
      <a:lvl6pPr marL="3720008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6pPr>
      <a:lvl7pPr marL="4464009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7pPr>
      <a:lvl8pPr marL="5208011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8pPr>
      <a:lvl9pPr marL="5952012" algn="l" defTabSz="1488003" rtl="0" eaLnBrk="1" latinLnBrk="0" hangingPunct="1">
        <a:defRPr sz="29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043;&#1080;&#1087;&#1077;&#1088;&#1089;&#1099;&#1083;&#1082;&#1080;/&#1041;&#1086;&#1088;&#1079;&#1099;&#1077;.docx" TargetMode="External"/><Relationship Id="rId13" Type="http://schemas.openxmlformats.org/officeDocument/2006/relationships/hyperlink" Target="&#1043;&#1080;&#1087;&#1077;&#1088;&#1089;&#1099;&#1083;&#1082;&#1080;/&#1054;&#1074;&#1095;&#1072;&#1088;&#1082;&#1080;.docx" TargetMode="External"/><Relationship Id="rId18" Type="http://schemas.openxmlformats.org/officeDocument/2006/relationships/hyperlink" Target="&#1043;&#1080;&#1087;&#1077;&#1088;&#1089;&#1099;&#1083;&#1082;&#1080;/&#1057;&#1087;&#1072;&#1085;&#1080;&#1077;&#1083;&#1100;.docx" TargetMode="External"/><Relationship Id="rId26" Type="http://schemas.openxmlformats.org/officeDocument/2006/relationships/hyperlink" Target="&#1043;&#1080;&#1087;&#1077;&#1088;&#1089;&#1099;&#1083;&#1082;&#1080;/&#1056;&#1086;&#1090;&#1074;&#1077;&#1081;&#1083;&#1077;&#1088;.docx" TargetMode="External"/><Relationship Id="rId3" Type="http://schemas.openxmlformats.org/officeDocument/2006/relationships/hyperlink" Target="&#1043;&#1080;&#1087;&#1077;&#1088;&#1089;&#1099;&#1083;&#1082;&#1080;/&#1042;&#1086;&#1083;&#1082;.docx" TargetMode="External"/><Relationship Id="rId21" Type="http://schemas.openxmlformats.org/officeDocument/2006/relationships/hyperlink" Target="&#1043;&#1080;&#1087;&#1077;&#1088;&#1089;&#1099;&#1083;&#1082;&#1080;/&#1050;&#1086;&#1081;&#1086;&#1090;.docx" TargetMode="External"/><Relationship Id="rId7" Type="http://schemas.openxmlformats.org/officeDocument/2006/relationships/hyperlink" Target="&#1043;&#1080;&#1087;&#1077;&#1088;&#1089;&#1099;&#1083;&#1082;&#1080;/&#1069;&#1089;&#1087;&#1072;&#1085;&#1080;&#1086;&#1083;&#1100;.docx" TargetMode="External"/><Relationship Id="rId12" Type="http://schemas.openxmlformats.org/officeDocument/2006/relationships/hyperlink" Target="&#1043;&#1080;&#1087;&#1077;&#1088;&#1089;&#1099;&#1083;&#1082;&#1080;/&#1061;&#1072;&#1089;&#1082;&#1080;.docx" TargetMode="External"/><Relationship Id="rId17" Type="http://schemas.openxmlformats.org/officeDocument/2006/relationships/hyperlink" Target="&#1043;&#1080;&#1087;&#1077;&#1088;&#1089;&#1099;&#1083;&#1082;&#1080;/&#1057;&#1077;&#1090;&#1090;&#1077;&#1088;.docx" TargetMode="External"/><Relationship Id="rId25" Type="http://schemas.openxmlformats.org/officeDocument/2006/relationships/hyperlink" Target="&#1043;&#1080;&#1087;&#1077;&#1088;&#1089;&#1099;&#1083;&#1082;&#1080;/&#1056;&#1080;&#1079;&#1077;&#1085;&#1096;&#1085;&#1072;&#1091;&#1094;&#1077;&#1088;.docx" TargetMode="External"/><Relationship Id="rId2" Type="http://schemas.openxmlformats.org/officeDocument/2006/relationships/hyperlink" Target="file:///E:\&#1040;&#1053;&#1071;%20&#1043;&#1048;&#1052;&#1053;&#1040;&#1047;&#1048;&#1071;\6%20&#1082;&#1083;&#1072;&#1089;\&#1055;&#1088;&#1086;&#1077;&#1082;&#1090;\&#1044;&#1077;&#1088;&#1077;&#1074;&#1086;\&#1043;&#1080;&#1087;&#1077;&#1088;&#1089;&#1099;&#1083;&#1082;&#1080;\&#1069;&#1088;&#1076;&#1077;&#1083;&#1100;&#1090;&#1077;&#1088;&#1100;&#1077;&#1088;.docx" TargetMode="External"/><Relationship Id="rId16" Type="http://schemas.openxmlformats.org/officeDocument/2006/relationships/hyperlink" Target="&#1043;&#1080;&#1087;&#1077;&#1088;&#1089;&#1099;&#1083;&#1082;&#1080;/&#1048;&#1089;&#1087;&#1072;&#1085;&#1089;&#1082;&#1072;&#1103;%20&#1074;&#1086;&#1076;&#1085;&#1072;&#1103;%20&#1089;&#1086;&#1073;&#1072;&#1082;&#1072;.docx" TargetMode="External"/><Relationship Id="rId20" Type="http://schemas.openxmlformats.org/officeDocument/2006/relationships/hyperlink" Target="&#1043;&#1080;&#1087;&#1077;&#1088;&#1089;&#1099;&#1083;&#1082;&#1080;/&#1058;&#1086;&#1088;&#1092;&#1103;&#1085;&#1072;&#1103;%20&#1089;&#1086;&#1073;&#1072;&#1082;&#1072;.docx" TargetMode="External"/><Relationship Id="rId29" Type="http://schemas.openxmlformats.org/officeDocument/2006/relationships/hyperlink" Target="&#1043;&#1080;&#1087;&#1077;&#1088;&#1089;&#1099;&#1083;&#1082;&#1080;/&#1057;&#1077;&#1085;&#1073;&#1077;&#1088;&#1085;&#1072;&#1088;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1043;&#1080;&#1087;&#1077;&#1088;&#1089;&#1099;&#1083;&#1082;&#1080;/&#1043;&#1086;&#1085;&#1095;&#1080;&#1077;.docx" TargetMode="External"/><Relationship Id="rId11" Type="http://schemas.openxmlformats.org/officeDocument/2006/relationships/hyperlink" Target="&#1043;&#1080;&#1087;&#1077;&#1088;&#1089;&#1099;&#1083;&#1082;&#1080;/&#1045;&#1085;&#1086;&#1090;&#1086;&#1074;&#1099;&#1077;%20&#1075;&#1086;&#1085;&#1095;&#1080;&#1077;.docx" TargetMode="External"/><Relationship Id="rId24" Type="http://schemas.openxmlformats.org/officeDocument/2006/relationships/hyperlink" Target="&#1043;&#1080;&#1087;&#1077;&#1088;&#1089;&#1099;&#1083;&#1082;&#1080;/&#1069;&#1088;&#1076;&#1077;&#1083;&#1100;&#1090;&#1077;&#1088;&#1100;&#1077;&#1088;.docx" TargetMode="External"/><Relationship Id="rId5" Type="http://schemas.openxmlformats.org/officeDocument/2006/relationships/hyperlink" Target="&#1043;&#1080;&#1087;&#1077;&#1088;&#1089;&#1099;&#1083;&#1082;&#1080;/&#1041;&#1088;&#1086;&#1085;&#1079;&#1086;&#1074;&#1072;&#1103;%20&#1089;&#1086;&#1073;&#1072;&#1082;&#1072;.docx" TargetMode="External"/><Relationship Id="rId15" Type="http://schemas.openxmlformats.org/officeDocument/2006/relationships/hyperlink" Target="&#1043;&#1080;&#1087;&#1077;&#1088;&#1089;&#1099;&#1083;&#1082;&#1080;/&#1055;&#1077;&#1088;&#1077;&#1087;&#1077;&#1083;&#1080;&#1085;&#1072;&#1103;%20&#1089;&#1086;&#1073;&#1072;&#1082;&#1072;.docx" TargetMode="External"/><Relationship Id="rId23" Type="http://schemas.openxmlformats.org/officeDocument/2006/relationships/hyperlink" Target="&#1043;&#1080;&#1087;&#1077;&#1088;&#1089;&#1099;&#1083;&#1082;&#1080;/&#1055;&#1080;&#1085;&#1095;&#1077;&#1088;.docx" TargetMode="External"/><Relationship Id="rId28" Type="http://schemas.openxmlformats.org/officeDocument/2006/relationships/hyperlink" Target="&#1043;&#1080;&#1087;&#1077;&#1088;&#1089;&#1099;&#1083;&#1082;&#1080;/&#1064;&#1072;&#1082;&#1072;&#1083;.docx" TargetMode="External"/><Relationship Id="rId10" Type="http://schemas.openxmlformats.org/officeDocument/2006/relationships/hyperlink" Target="&#1043;&#1080;&#1087;&#1077;&#1088;&#1089;&#1099;&#1083;&#1082;&#1080;/&#1051;&#1072;&#1081;&#1082;&#1072;.docx" TargetMode="External"/><Relationship Id="rId19" Type="http://schemas.openxmlformats.org/officeDocument/2006/relationships/hyperlink" Target="&#1043;&#1080;&#1087;&#1077;&#1088;&#1089;&#1099;&#1083;&#1082;&#1080;/&#1050;&#1086;&#1082;&#1077;&#1088;%20&#1089;&#1087;&#1072;&#1085;&#1080;&#1101;&#1083;&#1100;.docx" TargetMode="External"/><Relationship Id="rId4" Type="http://schemas.openxmlformats.org/officeDocument/2006/relationships/hyperlink" Target="&#1043;&#1080;&#1087;&#1077;&#1088;&#1089;&#1099;&#1083;&#1082;&#1080;/&#1042;&#1086;&#1083;&#1082;&#1086;&#1086;&#1073;&#1088;&#1072;&#1079;&#1085;&#1072;&#1103;%20&#1089;&#1086;&#1073;&#1072;&#1082;&#1072;%20&#1048;&#1085;&#1086;&#1089;&#1090;&#1088;&#1072;&#1085;&#1094;&#1077;&#1074;&#1072;.docx" TargetMode="External"/><Relationship Id="rId9" Type="http://schemas.openxmlformats.org/officeDocument/2006/relationships/hyperlink" Target="&#1043;&#1080;&#1087;&#1077;&#1088;&#1089;&#1099;&#1083;&#1082;&#1080;/&#1051;&#1077;&#1075;&#1072;&#1074;&#1099;&#1077;.docx" TargetMode="External"/><Relationship Id="rId14" Type="http://schemas.openxmlformats.org/officeDocument/2006/relationships/hyperlink" Target="&#1043;&#1080;&#1087;&#1077;&#1088;&#1089;&#1099;&#1083;&#1082;&#1080;/&#1043;&#1088;&#1077;&#1081;&#1085;&#1093;&#1072;&#1091;&#1085;&#1076;.docx" TargetMode="External"/><Relationship Id="rId22" Type="http://schemas.openxmlformats.org/officeDocument/2006/relationships/hyperlink" Target="&#1043;&#1080;&#1087;&#1077;&#1088;&#1089;&#1099;&#1083;&#1082;&#1080;/&#1064;&#1087;&#1080;&#1094;.docx" TargetMode="External"/><Relationship Id="rId27" Type="http://schemas.openxmlformats.org/officeDocument/2006/relationships/hyperlink" Target="&#1043;&#1080;&#1087;&#1077;&#1088;&#1089;&#1099;&#1083;&#1082;&#1080;/&#1058;&#1080;&#1073;&#1077;&#1090;&#1082;&#1072;&#1103;%20&#1089;&#1086;&#1073;&#1072;&#1082;&#1072;.docx" TargetMode="External"/><Relationship Id="rId30" Type="http://schemas.openxmlformats.org/officeDocument/2006/relationships/hyperlink" Target="&#1043;&#1080;&#1087;&#1077;&#1088;&#1089;&#1099;&#1083;&#1082;&#1080;/&#1058;&#1080;&#1073;&#1077;&#1090;&#1089;&#1082;&#1080;&#1081;%20&#1084;&#1072;&#1089;&#1090;&#1080;&#1092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7271" y="3365679"/>
            <a:ext cx="12851448" cy="323324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ЭВОЛЮЦИОННОЕ ДРЕВО СОБАК</a:t>
            </a:r>
            <a:endParaRPr lang="ru-RU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Группа 177"/>
          <p:cNvGrpSpPr/>
          <p:nvPr/>
        </p:nvGrpSpPr>
        <p:grpSpPr>
          <a:xfrm>
            <a:off x="432214" y="588227"/>
            <a:ext cx="14230350" cy="9470390"/>
            <a:chOff x="889000" y="849312"/>
            <a:chExt cx="14230350" cy="9470390"/>
          </a:xfrm>
        </p:grpSpPr>
        <p:sp>
          <p:nvSpPr>
            <p:cNvPr id="179" name="Прямоугольник 178"/>
            <p:cNvSpPr/>
            <p:nvPr/>
          </p:nvSpPr>
          <p:spPr>
            <a:xfrm>
              <a:off x="6531928" y="6710362"/>
              <a:ext cx="2646680" cy="360934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80" name="Облако 179">
              <a:hlinkClick r:id="rId2"/>
            </p:cNvPr>
            <p:cNvSpPr/>
            <p:nvPr/>
          </p:nvSpPr>
          <p:spPr>
            <a:xfrm>
              <a:off x="889000" y="849312"/>
              <a:ext cx="14230350" cy="769620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126" name="Скругленный прямоугольник 125">
            <a:hlinkClick r:id="rId3" action="ppaction://hlinkfile"/>
          </p:cNvPr>
          <p:cNvSpPr/>
          <p:nvPr/>
        </p:nvSpPr>
        <p:spPr>
          <a:xfrm>
            <a:off x="4489310" y="6437531"/>
            <a:ext cx="847725" cy="35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Волк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7" name="Скругленный прямоугольник 126">
            <a:hlinkClick r:id="rId4" action="ppaction://hlinkfile"/>
          </p:cNvPr>
          <p:cNvSpPr/>
          <p:nvPr/>
        </p:nvSpPr>
        <p:spPr>
          <a:xfrm>
            <a:off x="3052305" y="5682516"/>
            <a:ext cx="1925320" cy="600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Волкообразная собака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Иностранцева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8" name="Скругленный прямоугольник 127">
            <a:hlinkClick r:id="rId5" action="ppaction://hlinkfile"/>
          </p:cNvPr>
          <p:cNvSpPr/>
          <p:nvPr/>
        </p:nvSpPr>
        <p:spPr>
          <a:xfrm>
            <a:off x="5235435" y="5742206"/>
            <a:ext cx="1323340" cy="600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Бронзовая собака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9" name="Скругленный прямоугольник 128">
            <a:hlinkClick r:id="rId6" action="ppaction://hlinkfile"/>
          </p:cNvPr>
          <p:cNvSpPr/>
          <p:nvPr/>
        </p:nvSpPr>
        <p:spPr>
          <a:xfrm>
            <a:off x="4447400" y="5116731"/>
            <a:ext cx="982345" cy="31369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Гончие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0" name="Скругленный прямоугольник 129">
            <a:hlinkClick r:id="rId7" action="ppaction://hlinkfile"/>
          </p:cNvPr>
          <p:cNvSpPr/>
          <p:nvPr/>
        </p:nvSpPr>
        <p:spPr>
          <a:xfrm>
            <a:off x="5223370" y="4528086"/>
            <a:ext cx="1075690" cy="362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Эспаниоль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1" name="Скругленный прямоугольник 130">
            <a:hlinkClick r:id="rId8" action="ppaction://hlinkfile"/>
          </p:cNvPr>
          <p:cNvSpPr/>
          <p:nvPr/>
        </p:nvSpPr>
        <p:spPr>
          <a:xfrm>
            <a:off x="2973923" y="5071373"/>
            <a:ext cx="1075690" cy="35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Борзые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2" name="Скругленный прямоугольник 131">
            <a:hlinkClick r:id="rId9" action="ppaction://hlinkfile"/>
          </p:cNvPr>
          <p:cNvSpPr/>
          <p:nvPr/>
        </p:nvSpPr>
        <p:spPr>
          <a:xfrm>
            <a:off x="1949310" y="4613811"/>
            <a:ext cx="1075055" cy="31178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Легавые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" name="Скругленный прямоугольник 132">
            <a:hlinkClick r:id="rId10" action="ppaction://hlinkfile"/>
          </p:cNvPr>
          <p:cNvSpPr/>
          <p:nvPr/>
        </p:nvSpPr>
        <p:spPr>
          <a:xfrm>
            <a:off x="1876738" y="4027087"/>
            <a:ext cx="1075055" cy="3117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Лайка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4" name="Скругленный прямоугольник 133">
            <a:hlinkClick r:id="rId11" action="ppaction://hlinkfile"/>
          </p:cNvPr>
          <p:cNvSpPr/>
          <p:nvPr/>
        </p:nvSpPr>
        <p:spPr>
          <a:xfrm>
            <a:off x="1727815" y="3167550"/>
            <a:ext cx="1161415" cy="6235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Енотовые гончие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5" name="Скругленный прямоугольник 134">
            <a:hlinkClick r:id="rId12" action="ppaction://hlinkfile"/>
          </p:cNvPr>
          <p:cNvSpPr/>
          <p:nvPr/>
        </p:nvSpPr>
        <p:spPr>
          <a:xfrm>
            <a:off x="3133030" y="3413295"/>
            <a:ext cx="1075055" cy="3778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Хаски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6" name="Скругленный прямоугольник 135">
            <a:hlinkClick r:id="rId13" action="ppaction://hlinkfile"/>
          </p:cNvPr>
          <p:cNvSpPr/>
          <p:nvPr/>
        </p:nvSpPr>
        <p:spPr>
          <a:xfrm>
            <a:off x="6028874" y="5147209"/>
            <a:ext cx="1075690" cy="3524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Овчарки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7" name="Скругленный прямоугольник 136">
            <a:hlinkClick r:id="rId14" action="ppaction://hlinkfile"/>
          </p:cNvPr>
          <p:cNvSpPr/>
          <p:nvPr/>
        </p:nvSpPr>
        <p:spPr>
          <a:xfrm>
            <a:off x="3252052" y="4550892"/>
            <a:ext cx="1152525" cy="35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Грейнхаунд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2" name="Скругленный прямоугольник 141">
            <a:hlinkClick r:id="rId15" action="ppaction://hlinkfile"/>
          </p:cNvPr>
          <p:cNvSpPr/>
          <p:nvPr/>
        </p:nvSpPr>
        <p:spPr>
          <a:xfrm>
            <a:off x="7225064" y="5014964"/>
            <a:ext cx="1409065" cy="59118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Перепелиная собака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" name="Скругленный прямоугольник 142">
            <a:hlinkClick r:id="rId16" action="ppaction://hlinkfile"/>
          </p:cNvPr>
          <p:cNvSpPr/>
          <p:nvPr/>
        </p:nvSpPr>
        <p:spPr>
          <a:xfrm>
            <a:off x="7449680" y="4275354"/>
            <a:ext cx="1409065" cy="56959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Испанская водная собака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Скругленный прямоугольник 143">
            <a:hlinkClick r:id="rId17" action="ppaction://hlinkfile"/>
          </p:cNvPr>
          <p:cNvSpPr/>
          <p:nvPr/>
        </p:nvSpPr>
        <p:spPr>
          <a:xfrm>
            <a:off x="5792965" y="2945348"/>
            <a:ext cx="1409065" cy="33337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Сеттер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Скругленный прямоугольник 144">
            <a:hlinkClick r:id="rId18" action="ppaction://hlinkfile"/>
          </p:cNvPr>
          <p:cNvSpPr/>
          <p:nvPr/>
        </p:nvSpPr>
        <p:spPr>
          <a:xfrm>
            <a:off x="7354430" y="3702903"/>
            <a:ext cx="1409065" cy="31178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Спаниель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6" name="Скругленный прямоугольник 145">
            <a:hlinkClick r:id="rId19" action="ppaction://hlinkfile"/>
          </p:cNvPr>
          <p:cNvSpPr/>
          <p:nvPr/>
        </p:nvSpPr>
        <p:spPr>
          <a:xfrm>
            <a:off x="7354430" y="2854226"/>
            <a:ext cx="1409065" cy="56959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Кокер спаниель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7" name="Скругленный прямоугольник 146">
            <a:hlinkClick r:id="rId20" action="ppaction://hlinkfile"/>
          </p:cNvPr>
          <p:cNvSpPr/>
          <p:nvPr/>
        </p:nvSpPr>
        <p:spPr>
          <a:xfrm>
            <a:off x="8438772" y="5858091"/>
            <a:ext cx="1202690" cy="5594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Торфяная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собака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8" name="Скругленный прямоугольник 147">
            <a:hlinkClick r:id="rId21" action="ppaction://hlinkfile"/>
          </p:cNvPr>
          <p:cNvSpPr/>
          <p:nvPr/>
        </p:nvSpPr>
        <p:spPr>
          <a:xfrm>
            <a:off x="8745556" y="6594533"/>
            <a:ext cx="1752600" cy="3619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Койот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9" name="Скругленный прямоугольник 148">
            <a:hlinkClick r:id="rId22" action="ppaction://hlinkfile"/>
          </p:cNvPr>
          <p:cNvSpPr/>
          <p:nvPr/>
        </p:nvSpPr>
        <p:spPr>
          <a:xfrm>
            <a:off x="9898081" y="6030812"/>
            <a:ext cx="935355" cy="333375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Шпиц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0" name="Скругленный прямоугольник 149">
            <a:hlinkClick r:id="rId23" action="ppaction://hlinkfile"/>
          </p:cNvPr>
          <p:cNvSpPr/>
          <p:nvPr/>
        </p:nvSpPr>
        <p:spPr>
          <a:xfrm>
            <a:off x="8858745" y="5300209"/>
            <a:ext cx="1096010" cy="3333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Пинчер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" name="Скругленный прямоугольник 150">
            <a:hlinkClick r:id="rId24" action="ppaction://hlinkfile"/>
          </p:cNvPr>
          <p:cNvSpPr/>
          <p:nvPr/>
        </p:nvSpPr>
        <p:spPr>
          <a:xfrm>
            <a:off x="10015555" y="3596541"/>
            <a:ext cx="2076450" cy="3683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Эрдельтерьер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2" name="Скругленный прямоугольник 151">
            <a:hlinkClick r:id="rId25" action="ppaction://hlinkfile"/>
          </p:cNvPr>
          <p:cNvSpPr/>
          <p:nvPr/>
        </p:nvSpPr>
        <p:spPr>
          <a:xfrm>
            <a:off x="9066548" y="4617777"/>
            <a:ext cx="1344295" cy="31178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Ризеншнауцер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Скругленный прямоугольник 152">
            <a:hlinkClick r:id="rId26" action="ppaction://hlinkfile"/>
          </p:cNvPr>
          <p:cNvSpPr/>
          <p:nvPr/>
        </p:nvSpPr>
        <p:spPr>
          <a:xfrm>
            <a:off x="9298006" y="4082950"/>
            <a:ext cx="1200150" cy="333375"/>
          </a:xfrm>
          <a:prstGeom prst="roundRect">
            <a:avLst/>
          </a:prstGeom>
          <a:solidFill>
            <a:srgbClr val="E6A74A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Ротвейлер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Скругленный прямоугольник 155">
            <a:hlinkClick r:id="rId27" action="ppaction://hlinkfile"/>
          </p:cNvPr>
          <p:cNvSpPr/>
          <p:nvPr/>
        </p:nvSpPr>
        <p:spPr>
          <a:xfrm>
            <a:off x="12022787" y="5197611"/>
            <a:ext cx="1936115" cy="3549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Тибетская сторожевая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7" name="Скругленный прямоугольник 156">
            <a:hlinkClick r:id="rId27" action="ppaction://hlinkfile"/>
          </p:cNvPr>
          <p:cNvSpPr/>
          <p:nvPr/>
        </p:nvSpPr>
        <p:spPr>
          <a:xfrm>
            <a:off x="10050909" y="5365774"/>
            <a:ext cx="1892935" cy="3549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Тибетская пастушья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8" name="Скругленный прямоугольник 157">
            <a:hlinkClick r:id="rId28" action="ppaction://hlinkfile"/>
          </p:cNvPr>
          <p:cNvSpPr/>
          <p:nvPr/>
        </p:nvSpPr>
        <p:spPr>
          <a:xfrm>
            <a:off x="11129345" y="5958395"/>
            <a:ext cx="1354455" cy="3549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Шакал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9" name="Скругленный прямоугольник 158">
            <a:hlinkClick r:id="rId29" action="ppaction://hlinkfile"/>
          </p:cNvPr>
          <p:cNvSpPr/>
          <p:nvPr/>
        </p:nvSpPr>
        <p:spPr>
          <a:xfrm>
            <a:off x="12175508" y="3964841"/>
            <a:ext cx="1925320" cy="354965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Сенбернары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0" name="Скругленный прямоугольник 159">
            <a:hlinkClick r:id="rId30" action="ppaction://hlinkfile"/>
          </p:cNvPr>
          <p:cNvSpPr/>
          <p:nvPr/>
        </p:nvSpPr>
        <p:spPr>
          <a:xfrm>
            <a:off x="11129345" y="4611379"/>
            <a:ext cx="1925320" cy="346710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Тибетский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мастиф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47389" y="4960399"/>
            <a:ext cx="256802" cy="474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4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45</Words>
  <Application>Microsoft Office PowerPoint</Application>
  <PresentationFormat>Произвольный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ЭВОЛЮЦИОННОЕ ДРЕВО СОБАК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Андрец</dc:creator>
  <cp:lastModifiedBy>Андрец</cp:lastModifiedBy>
  <cp:revision>15</cp:revision>
  <dcterms:created xsi:type="dcterms:W3CDTF">2015-12-11T17:50:59Z</dcterms:created>
  <dcterms:modified xsi:type="dcterms:W3CDTF">2015-12-18T18:50:18Z</dcterms:modified>
</cp:coreProperties>
</file>