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067851-5676-48C0-A2E4-5ECFD18812A0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A75691-F98A-4174-88A4-91F10E2388C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Влияние профессии на творчество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Консультант: Каменева К.Д.</a:t>
            </a:r>
          </a:p>
          <a:p>
            <a:r>
              <a:rPr lang="ru-RU" dirty="0" smtClean="0"/>
              <a:t>Участники: Арустамьян Д.</a:t>
            </a:r>
          </a:p>
          <a:p>
            <a:r>
              <a:rPr lang="ru-RU" dirty="0" smtClean="0"/>
              <a:t>Пантелеева Я.</a:t>
            </a:r>
          </a:p>
          <a:p>
            <a:r>
              <a:rPr lang="ru-RU" dirty="0" smtClean="0"/>
              <a:t>Фетисова П. (руководитель)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46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по Артуру К. Дойлу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1879087"/>
            <a:ext cx="5688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Биография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549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эффективности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015262"/>
            <a:ext cx="6120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Все выполнено в срок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Альманах составлен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Уроки проведены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800" dirty="0" smtClean="0"/>
              <a:t>Положительные результаты опроса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658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72111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4595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700808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Многие люди еще с детства  задумываются о том, чем они хотят заниматься в будущем – биологией и медициной или же писательством и литературой. Мы хотим им помочь, показав, как можно совместить эти два рода деятельности.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436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772816"/>
            <a:ext cx="64807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Многие гимназисты не могут выбрать, какое направление им выбрать – гуманитарное или естественно-научное. Мы хотим доказать, что совершенно необязательно от чего-то отказываться!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4613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772816"/>
            <a:ext cx="61926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Мы хотим показать, что можно совмещать два совершенно разных рода деятельности без вреда, а даже с пользой для себя и узнать, как влияет профессия человека на его творчество (и влияет ли вообще)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0582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1916832"/>
            <a:ext cx="68407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Найти писателей, получивших мед. Образование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Найти произведения, связанные с медициной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Составить альманах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Написать планы уроков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 smtClean="0"/>
              <a:t>Провести уроки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438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81305" y="1949089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Альманах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 по </a:t>
            </a:r>
            <a:r>
              <a:rPr lang="ru-RU" sz="2800" dirty="0" err="1" smtClean="0"/>
              <a:t>Конан</a:t>
            </a:r>
            <a:r>
              <a:rPr lang="ru-RU" sz="2800" dirty="0" smtClean="0"/>
              <a:t> Дойлу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 по Чехову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 по Булгакову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351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Альманах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1772816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В альманахе представлены краткие сведения о Чехове, Булгакове и </a:t>
            </a:r>
            <a:r>
              <a:rPr lang="ru-RU" sz="2800" dirty="0" err="1" smtClean="0"/>
              <a:t>Конан</a:t>
            </a:r>
            <a:r>
              <a:rPr lang="ru-RU" sz="2800" dirty="0" smtClean="0"/>
              <a:t> Дойле, а также собраны их произведения, соответствующие нашей теме – это «</a:t>
            </a:r>
            <a:r>
              <a:rPr lang="ru-RU" sz="2800" dirty="0" err="1" smtClean="0"/>
              <a:t>Ионыч</a:t>
            </a:r>
            <a:r>
              <a:rPr lang="ru-RU" sz="2800" dirty="0" smtClean="0"/>
              <a:t>», «Стальное горло» и «Дьяволова нога».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26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по А.П. Чехову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988840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Б</a:t>
            </a:r>
            <a:r>
              <a:rPr lang="ru-RU" sz="2800" dirty="0" smtClean="0"/>
              <a:t>иография писателя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</a:t>
            </a:r>
            <a:r>
              <a:rPr lang="ru-RU" sz="2800" dirty="0" smtClean="0"/>
              <a:t>резентация по биографии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4468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 по М.А. Булгакову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988840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Биография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План урока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9522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249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Влияние профессии на творчество</vt:lpstr>
      <vt:lpstr>Актуальность</vt:lpstr>
      <vt:lpstr>Проблема</vt:lpstr>
      <vt:lpstr>Цели</vt:lpstr>
      <vt:lpstr>Задачи</vt:lpstr>
      <vt:lpstr>Продукты проекта</vt:lpstr>
      <vt:lpstr>Альманах</vt:lpstr>
      <vt:lpstr>Урок по А.П. Чехову</vt:lpstr>
      <vt:lpstr>Урок по М.А. Булгакову</vt:lpstr>
      <vt:lpstr>Урок по Артуру К. Дойлу</vt:lpstr>
      <vt:lpstr>Критерии эффективности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профессии на творчество</dc:title>
  <dc:creator>Полина Фетисова</dc:creator>
  <cp:lastModifiedBy>Полина Фетисова</cp:lastModifiedBy>
  <cp:revision>5</cp:revision>
  <dcterms:created xsi:type="dcterms:W3CDTF">2015-12-22T19:13:45Z</dcterms:created>
  <dcterms:modified xsi:type="dcterms:W3CDTF">2015-12-23T05:07:30Z</dcterms:modified>
</cp:coreProperties>
</file>