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6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5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1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0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6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2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9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982B-3BF1-4985-B0EA-22C5AEA27267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9C5A-5C4D-4550-9E4B-A0DDB8B1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Антон Павлович Чехов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504458"/>
            <a:ext cx="6984776" cy="8048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17 января 1860, Таганрог  -  2 июля 1904, </a:t>
            </a:r>
            <a:r>
              <a:rPr lang="ru-RU" sz="2000" dirty="0" err="1" smtClean="0"/>
              <a:t>Баденвайлер</a:t>
            </a:r>
            <a:r>
              <a:rPr lang="ru-RU" sz="2000" dirty="0" smtClean="0"/>
              <a:t>, Германская империя</a:t>
            </a:r>
            <a:endParaRPr lang="ru-RU" sz="20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16" y="404664"/>
            <a:ext cx="5772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7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Чеховых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33123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Сидят  слева направо: </a:t>
            </a:r>
            <a:br>
              <a:rPr lang="ru-RU" sz="2200" dirty="0"/>
            </a:br>
            <a:r>
              <a:rPr lang="ru-RU" sz="2200" dirty="0"/>
              <a:t>брат писателя Михаил,</a:t>
            </a:r>
            <a:br>
              <a:rPr lang="ru-RU" sz="2200" dirty="0"/>
            </a:br>
            <a:r>
              <a:rPr lang="ru-RU" sz="2200" dirty="0"/>
              <a:t> сестра Мария, </a:t>
            </a:r>
            <a:br>
              <a:rPr lang="ru-RU" sz="2200" dirty="0"/>
            </a:br>
            <a:r>
              <a:rPr lang="ru-RU" sz="2200" dirty="0"/>
              <a:t>Отец Павел Егорович,</a:t>
            </a:r>
            <a:br>
              <a:rPr lang="ru-RU" sz="2200" dirty="0"/>
            </a:br>
            <a:r>
              <a:rPr lang="ru-RU" sz="2200" dirty="0"/>
              <a:t> мать Евгения Яковлевна, </a:t>
            </a:r>
            <a:br>
              <a:rPr lang="ru-RU" sz="2200" dirty="0"/>
            </a:br>
            <a:r>
              <a:rPr lang="ru-RU" sz="2200" dirty="0"/>
              <a:t>жена дяди </a:t>
            </a:r>
            <a:br>
              <a:rPr lang="ru-RU" sz="2200" dirty="0"/>
            </a:br>
            <a:r>
              <a:rPr lang="ru-RU" sz="2200" dirty="0"/>
              <a:t>Митрофана Егоровича</a:t>
            </a:r>
            <a:br>
              <a:rPr lang="ru-RU" sz="2200" dirty="0"/>
            </a:br>
            <a:r>
              <a:rPr lang="ru-RU" sz="2200" dirty="0"/>
              <a:t> Людмила Павловна, </a:t>
            </a:r>
            <a:br>
              <a:rPr lang="ru-RU" sz="2200" dirty="0"/>
            </a:br>
            <a:r>
              <a:rPr lang="ru-RU" sz="2200" dirty="0"/>
              <a:t>их сын Георгий.</a:t>
            </a:r>
            <a:br>
              <a:rPr lang="ru-RU" sz="2200" dirty="0"/>
            </a:br>
            <a:r>
              <a:rPr lang="ru-RU" sz="2200" dirty="0"/>
              <a:t> Стоят: брат писателя Иван, </a:t>
            </a:r>
            <a:br>
              <a:rPr lang="ru-RU" sz="2200" dirty="0"/>
            </a:br>
            <a:r>
              <a:rPr lang="ru-RU" sz="2200" dirty="0"/>
              <a:t>Антон Павлович, </a:t>
            </a:r>
            <a:br>
              <a:rPr lang="ru-RU" sz="2200" dirty="0"/>
            </a:br>
            <a:r>
              <a:rPr lang="ru-RU" sz="2200" dirty="0"/>
              <a:t>старшие братья Николай </a:t>
            </a:r>
            <a:br>
              <a:rPr lang="ru-RU" sz="2200" dirty="0"/>
            </a:br>
            <a:r>
              <a:rPr lang="ru-RU" sz="2200" dirty="0"/>
              <a:t>и Александр,  и дядя Митрофан Егорович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84663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Таганргог, 1874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85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2075"/>
            <a:ext cx="32289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05" y="1319461"/>
            <a:ext cx="335509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723962"/>
            <a:ext cx="3228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Павел Егорович Чехов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717505" y="5723963"/>
            <a:ext cx="3355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Евгения Яковлевна Чехова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9474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7715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384376" cy="472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54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Антон Павлович Чехов</vt:lpstr>
      <vt:lpstr>Семья Чеховых</vt:lpstr>
      <vt:lpstr>Родители</vt:lpstr>
      <vt:lpstr>Биография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</dc:title>
  <dc:creator>Полина Фетисова</dc:creator>
  <cp:lastModifiedBy>Полина Фетисова</cp:lastModifiedBy>
  <cp:revision>7</cp:revision>
  <dcterms:created xsi:type="dcterms:W3CDTF">2015-12-04T18:07:13Z</dcterms:created>
  <dcterms:modified xsi:type="dcterms:W3CDTF">2015-12-22T17:15:31Z</dcterms:modified>
</cp:coreProperties>
</file>