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2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0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6E143-500C-4D9C-98BA-C1635A7AFF69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5F6AA-0797-4703-BEE1-E37C94177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03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5F6AA-0797-4703-BEE1-E37C94177EC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76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0630-CD2C-4268-A82C-60355F171685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21C5-2FFB-4F36-90B5-6636CC769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502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0630-CD2C-4268-A82C-60355F171685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21C5-2FFB-4F36-90B5-6636CC769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86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0630-CD2C-4268-A82C-60355F171685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21C5-2FFB-4F36-90B5-6636CC769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685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0630-CD2C-4268-A82C-60355F171685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21C5-2FFB-4F36-90B5-6636CC769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2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0630-CD2C-4268-A82C-60355F171685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21C5-2FFB-4F36-90B5-6636CC769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36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0630-CD2C-4268-A82C-60355F171685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21C5-2FFB-4F36-90B5-6636CC769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37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0630-CD2C-4268-A82C-60355F171685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21C5-2FFB-4F36-90B5-6636CC769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139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0630-CD2C-4268-A82C-60355F171685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21C5-2FFB-4F36-90B5-6636CC769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12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0630-CD2C-4268-A82C-60355F171685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21C5-2FFB-4F36-90B5-6636CC769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34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0630-CD2C-4268-A82C-60355F171685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21C5-2FFB-4F36-90B5-6636CC769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3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0630-CD2C-4268-A82C-60355F171685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21C5-2FFB-4F36-90B5-6636CC769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09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80630-CD2C-4268-A82C-60355F171685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A21C5-2FFB-4F36-90B5-6636CC769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16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Отражение традиций и культуры Японии в творчестве Хаяо Миядзаки.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797152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Проект ученицы 8 «В» класса: Юдиной Полины.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94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в кружке «Моя Япония»</a:t>
            </a:r>
            <a:endParaRPr lang="ru-RU" dirty="0"/>
          </a:p>
        </p:txBody>
      </p:sp>
      <p:pic>
        <p:nvPicPr>
          <p:cNvPr id="3077" name="Picture 5" descr="C:\Users\Home\Documents\Полина\Отражение традиций и культуры Японии в творчестве Хаяо Миядзаки\иллюстрации\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56670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368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на элективном курсе.</a:t>
            </a:r>
            <a:endParaRPr lang="ru-RU" dirty="0"/>
          </a:p>
        </p:txBody>
      </p:sp>
      <p:pic>
        <p:nvPicPr>
          <p:cNvPr id="1027" name="Picture 3" descr="C:\Users\Home\Documents\Полина\Отражение традиций и культуры Японии в творчестве Хаяо Миядзаки\иллюстрации\SAM_389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83314"/>
            <a:ext cx="480053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ome\Documents\Полина\Отражение традиций и культуры Японии в творчестве Хаяо Миядзаки\иллюстрации\SAM_39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97" y="1302623"/>
            <a:ext cx="4508943" cy="338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756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World-art.ru</a:t>
            </a:r>
          </a:p>
          <a:p>
            <a:pPr marL="0" indent="0">
              <a:buNone/>
            </a:pPr>
            <a:r>
              <a:rPr lang="en-US" dirty="0" smtClean="0"/>
              <a:t>Adultmult.tv</a:t>
            </a:r>
            <a:br>
              <a:rPr lang="en-US" dirty="0" smtClean="0"/>
            </a:br>
            <a:r>
              <a:rPr lang="en-US" dirty="0" smtClean="0"/>
              <a:t>Mirf.ru</a:t>
            </a:r>
            <a:br>
              <a:rPr lang="en-US" dirty="0" smtClean="0"/>
            </a:br>
            <a:r>
              <a:rPr lang="en-US" dirty="0" smtClean="0"/>
              <a:t>kinoandvideo.ru</a:t>
            </a:r>
            <a:br>
              <a:rPr lang="en-US" dirty="0" smtClean="0"/>
            </a:br>
            <a:r>
              <a:rPr lang="ru-RU" dirty="0"/>
              <a:t>«Медведь», сентябрь 2009, №9. Автор Антон Долин.</a:t>
            </a:r>
          </a:p>
        </p:txBody>
      </p:sp>
    </p:spTree>
    <p:extLst>
      <p:ext uri="{BB962C8B-B14F-4D97-AF65-F5344CB8AC3E}">
        <p14:creationId xmlns:p14="http://schemas.microsoft.com/office/powerpoint/2010/main" val="1075943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62646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u="sng" dirty="0"/>
              <a:t>Цель моего </a:t>
            </a:r>
            <a:r>
              <a:rPr lang="ru-RU" u="sng" dirty="0" smtClean="0"/>
              <a:t>проекта</a:t>
            </a:r>
            <a:r>
              <a:rPr lang="ru-RU" dirty="0" smtClean="0"/>
              <a:t>: </a:t>
            </a:r>
            <a:r>
              <a:rPr lang="ru-RU" dirty="0"/>
              <a:t>д</a:t>
            </a:r>
            <a:r>
              <a:rPr lang="ru-RU" dirty="0" smtClean="0"/>
              <a:t>онести </a:t>
            </a:r>
            <a:r>
              <a:rPr lang="ru-RU" dirty="0"/>
              <a:t>до аудитории смысл произведений Хаяо Миядзаки, не только как красивых аниме, но и глубоких произведений, содержащих в себе отражение культуры Японии. </a:t>
            </a:r>
            <a:endParaRPr lang="ru-RU" dirty="0" smtClean="0"/>
          </a:p>
          <a:p>
            <a:pPr marL="0" indent="0">
              <a:buNone/>
            </a:pPr>
            <a:r>
              <a:rPr lang="ru-RU" u="sng" dirty="0" smtClean="0"/>
              <a:t>Проблема </a:t>
            </a:r>
            <a:r>
              <a:rPr lang="ru-RU" u="sng" dirty="0"/>
              <a:t>проекта:</a:t>
            </a:r>
            <a:r>
              <a:rPr lang="ru-RU" dirty="0"/>
              <a:t> </a:t>
            </a:r>
            <a:r>
              <a:rPr lang="ru-RU" dirty="0" smtClean="0"/>
              <a:t>немногие </a:t>
            </a:r>
            <a:r>
              <a:rPr lang="ru-RU" dirty="0"/>
              <a:t>могут понять всю глубину произведений Хаяо Миядзаки и их значимости. </a:t>
            </a:r>
          </a:p>
          <a:p>
            <a:pPr marL="0" indent="0">
              <a:buNone/>
            </a:pPr>
            <a:r>
              <a:rPr lang="ru-RU" u="sng" dirty="0" smtClean="0"/>
              <a:t>Задачи </a:t>
            </a:r>
            <a:r>
              <a:rPr lang="ru-RU" u="sng" dirty="0"/>
              <a:t>проекта</a:t>
            </a:r>
            <a:r>
              <a:rPr lang="ru-RU" dirty="0"/>
              <a:t>: </a:t>
            </a:r>
            <a:r>
              <a:rPr lang="ru-RU" dirty="0" smtClean="0"/>
              <a:t>создать </a:t>
            </a:r>
            <a:r>
              <a:rPr lang="ru-RU" dirty="0"/>
              <a:t>продукт- буклет с краткой и исторической справкой к  известным произведениям Хаяо Миядзаки, а </a:t>
            </a:r>
            <a:r>
              <a:rPr lang="ru-RU" dirty="0" smtClean="0"/>
              <a:t>также </a:t>
            </a:r>
            <a:r>
              <a:rPr lang="ru-RU" dirty="0"/>
              <a:t>план урока с презентацией для 5-6 и 6+ классов.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2091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u="sng" dirty="0"/>
              <a:t>Критерии эффективности: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Проект можно оценить на оценку «4», если продукт не совсем удовлетворяет требования заказчика, а конкретно, если материал труден для усвоения детьми тех классов, для которых он предназначен, выводы зачастую расплывчаты, культурные и исторические аспекты не видны.</a:t>
            </a:r>
            <a:br>
              <a:rPr lang="ru-RU" dirty="0"/>
            </a:br>
            <a:r>
              <a:rPr lang="ru-RU" dirty="0"/>
              <a:t> - Проект можно оценить  на оценку «5», если заказчики удовлетворены продуктом, материал понятен и хорошо усваивается детьми классов, для которых продукт предназначен, культурные и исторические особенности Японии видны.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537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ocuments\Полина\файлы с телефона и на телефон 2015_2016\castle-in-the-sky-198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185" y="1196752"/>
            <a:ext cx="3514554" cy="500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3070" y="388571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Небесный замок Лапута.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9933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Home\Documents\Полина\файлы с телефона и на телефон 2015_2016\128632822277816132045_img037-800x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4824536" cy="289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ome\Documents\Полина\файлы с телефона и на телефон 2015_2016\enclosure_e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2685900"/>
            <a:ext cx="4026022" cy="362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6136" y="692696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Остров Окиносима в реальности.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3789040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Остров Окиносима  на карте.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1995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me\Documents\Полина\8_castle_in_the_sky_tomogashi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21" y="3224166"/>
            <a:ext cx="3745948" cy="280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ome\Documents\Полина\9_castle_in_the_sky_tomogashi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21" y="483505"/>
            <a:ext cx="4172199" cy="276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Home\Documents\Полина\11_castle_in_the_sky_tomogashi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727" y="483505"/>
            <a:ext cx="3847993" cy="288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Home\Documents\Полина\18_castle_in_the_sky_tomogashim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652" y="3258590"/>
            <a:ext cx="4146804" cy="280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3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Вопросы, представленные детям в итоговом продукте.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1) Где расположена реальная Лапута?</a:t>
            </a:r>
            <a:br>
              <a:rPr lang="ru-RU" dirty="0"/>
            </a:br>
            <a:r>
              <a:rPr lang="ru-RU" dirty="0"/>
              <a:t>2) Что такое косплей?</a:t>
            </a:r>
            <a:br>
              <a:rPr lang="ru-RU" dirty="0"/>
            </a:br>
            <a:r>
              <a:rPr lang="ru-RU" dirty="0"/>
              <a:t>3) Кто охотится за главной героиней?</a:t>
            </a:r>
            <a:br>
              <a:rPr lang="ru-RU" dirty="0"/>
            </a:br>
            <a:r>
              <a:rPr lang="ru-RU" dirty="0"/>
              <a:t>4) Где расположен остров Окиносима?</a:t>
            </a:r>
            <a:br>
              <a:rPr lang="ru-RU" dirty="0"/>
            </a:br>
            <a:r>
              <a:rPr lang="ru-RU" dirty="0"/>
              <a:t>5) Годы, в которые длилась эпоха Мэйдзи.</a:t>
            </a:r>
          </a:p>
        </p:txBody>
      </p:sp>
    </p:spTree>
    <p:extLst>
      <p:ext uri="{BB962C8B-B14F-4D97-AF65-F5344CB8AC3E}">
        <p14:creationId xmlns:p14="http://schemas.microsoft.com/office/powerpoint/2010/main" val="1617485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Фильмы, использованные в продукте.</a:t>
            </a:r>
            <a:endParaRPr lang="ru-RU" dirty="0"/>
          </a:p>
        </p:txBody>
      </p:sp>
      <p:pic>
        <p:nvPicPr>
          <p:cNvPr id="1029" name="Picture 5" descr="C:\Users\Home\Documents\Полина\Отражение традиций и культуры Японии в творчестве Хаяо Миядзаки\иллюстрации\castle-in-the-sky-1986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45178"/>
            <a:ext cx="2696933" cy="384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ome\Documents\Полина\Отражение традиций и культуры Японии в творчестве Хаяо Миядзаки\иллюстрации\4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45178"/>
            <a:ext cx="2690844" cy="384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ome\Documents\Полина\Отражение традиций и культуры Японии в творчестве Хаяо Миядзаки\иллюстрации\Ponyopos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37" y="1745178"/>
            <a:ext cx="2707086" cy="384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439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Home\Documents\Полина\Отражение традиций и культуры Японии в творчестве Хаяо Миядзаки\иллюстрации\0dcfe3c2c4aac937273d5563ca9a029753f1acb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18902"/>
            <a:ext cx="3240360" cy="45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me\Documents\Полина\Отражение традиций и культуры Японии в творчестве Хаяо Миядзаки\иллюстрации\82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040" y="1817940"/>
            <a:ext cx="3193698" cy="45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Фильмы, использованные в продукте.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7036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158</Words>
  <Application>Microsoft Office PowerPoint</Application>
  <PresentationFormat>Экран (4:3)</PresentationFormat>
  <Paragraphs>19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Отражение традиций и культуры Японии в творчестве Хаяо Миядзаки.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Вопросы, представленные детям в итоговом продукте.</vt:lpstr>
      <vt:lpstr>Фильмы, использованные в продукте.</vt:lpstr>
      <vt:lpstr>Презентация PowerPoint</vt:lpstr>
      <vt:lpstr>Урок в кружке «Моя Япония»</vt:lpstr>
      <vt:lpstr>Урок на элективном курсе.</vt:lpstr>
      <vt:lpstr>Источники информации.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Отражение традиций и культуры Японии в творчестве Хаяо Миядзаки.</dc:title>
  <dc:creator>Home</dc:creator>
  <cp:lastModifiedBy>Home</cp:lastModifiedBy>
  <cp:revision>26</cp:revision>
  <dcterms:created xsi:type="dcterms:W3CDTF">2015-12-22T19:16:11Z</dcterms:created>
  <dcterms:modified xsi:type="dcterms:W3CDTF">2015-12-23T18:48:11Z</dcterms:modified>
</cp:coreProperties>
</file>