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0.98</c:v>
                </c:pt>
                <c:pt idx="1">
                  <c:v>1</c:v>
                </c:pt>
                <c:pt idx="2">
                  <c:v>0.96</c:v>
                </c:pt>
                <c:pt idx="3">
                  <c:v>0.8</c:v>
                </c:pt>
                <c:pt idx="4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0.04</c:v>
                </c:pt>
                <c:pt idx="3">
                  <c:v>0.2</c:v>
                </c:pt>
                <c:pt idx="4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85184"/>
        <c:axId val="33486720"/>
      </c:barChart>
      <c:catAx>
        <c:axId val="3348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33486720"/>
        <c:crosses val="autoZero"/>
        <c:auto val="1"/>
        <c:lblAlgn val="ctr"/>
        <c:lblOffset val="100"/>
        <c:noMultiLvlLbl val="0"/>
      </c:catAx>
      <c:valAx>
        <c:axId val="33486720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485184"/>
        <c:crosses val="autoZero"/>
        <c:crossBetween val="between"/>
        <c:majorUnit val="0.2"/>
        <c:minorUnit val="4.0000000000000008E-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0" y="2887531"/>
            <a:ext cx="6779111" cy="923330"/>
            <a:chOff x="1172584" y="1381459"/>
            <a:chExt cx="6779110" cy="92332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2" y="1387737"/>
            <a:ext cx="6777319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559399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1" y="2880824"/>
            <a:ext cx="5480154" cy="923330"/>
            <a:chOff x="1815339" y="1381458"/>
            <a:chExt cx="5480154" cy="923329"/>
          </a:xfrm>
        </p:grpSpPr>
        <p:sp>
          <p:nvSpPr>
            <p:cNvPr id="12" name="TextBox 11"/>
            <p:cNvSpPr txBox="1"/>
            <p:nvPr/>
          </p:nvSpPr>
          <p:spPr>
            <a:xfrm>
              <a:off x="4147072" y="1381458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5" y="2887579"/>
            <a:ext cx="6779111" cy="923330"/>
            <a:chOff x="1172584" y="1381459"/>
            <a:chExt cx="6779110" cy="923329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1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3767317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1" y="2240280"/>
            <a:ext cx="344244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7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5" y="1392217"/>
            <a:ext cx="6779111" cy="923330"/>
            <a:chOff x="1172584" y="1381459"/>
            <a:chExt cx="6779110" cy="92332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0" y="1678196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9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0" y="3603813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2" y="4668819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3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7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1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9" y="2248348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9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F5036A7-4261-4FFE-9285-71831271D224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CA398E-296F-409B-8E83-9F7DE34E42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75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latin typeface="Impact" panose="020B0806030902050204" pitchFamily="34" charset="0"/>
              </a:rPr>
              <a:t>Династия Романовых. </a:t>
            </a:r>
            <a:br>
              <a:rPr lang="ru-RU" smtClean="0">
                <a:latin typeface="Impact" panose="020B0806030902050204" pitchFamily="34" charset="0"/>
              </a:rPr>
            </a:br>
            <a:r>
              <a:rPr lang="ru-RU" smtClean="0">
                <a:latin typeface="Impact" panose="020B0806030902050204" pitchFamily="34" charset="0"/>
              </a:rPr>
              <a:t>Игра по истории.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0466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ГБОУ Гимназия №1505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378904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Руководитель: </a:t>
            </a:r>
            <a:r>
              <a:rPr lang="ru-RU" sz="2400" dirty="0" err="1" smtClean="0"/>
              <a:t>Мазёлкин</a:t>
            </a:r>
            <a:r>
              <a:rPr lang="ru-RU" sz="2400" dirty="0" smtClean="0"/>
              <a:t> Илья, 8 «Б»</a:t>
            </a:r>
          </a:p>
          <a:p>
            <a:pPr algn="ctr"/>
            <a:r>
              <a:rPr lang="ru-RU" sz="2400" b="1" dirty="0" smtClean="0"/>
              <a:t>Консультант: </a:t>
            </a:r>
            <a:r>
              <a:rPr lang="ru-RU" sz="2400" dirty="0" err="1" smtClean="0"/>
              <a:t>П.А.Мазаев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7844" y="579938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Москва, 2015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57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60458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5) Создать карточки для игры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55576" y="2847975"/>
            <a:ext cx="2590800" cy="3752850"/>
            <a:chOff x="0" y="0"/>
            <a:chExt cx="2590800" cy="37528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590800" cy="3752850"/>
            </a:xfrm>
            <a:prstGeom prst="rect">
              <a:avLst/>
            </a:prstGeom>
            <a:blipFill>
              <a:blip r:embed="rId2">
                <a:duotone>
                  <a:prstClr val="black"/>
                  <a:srgbClr val="C0504D">
                    <a:tint val="45000"/>
                    <a:satMod val="400000"/>
                  </a:srgbClr>
                </a:duotone>
              </a:blip>
              <a:tile tx="0" ty="0" sx="100000" sy="100000" flip="none" algn="tl"/>
            </a:blip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оле 2"/>
            <p:cNvSpPr txBox="1"/>
            <p:nvPr/>
          </p:nvSpPr>
          <p:spPr>
            <a:xfrm>
              <a:off x="0" y="0"/>
              <a:ext cx="2590800" cy="81915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/>
                  <a:ea typeface="SimSun"/>
                  <a:cs typeface="Times New Roman"/>
                </a:rPr>
                <a:t>Восшествие на престол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</p:txBody>
        </p:sp>
        <p:pic>
          <p:nvPicPr>
            <p:cNvPr id="7" name="Рисунок 6" descr="http://profvesti.org/wp-content/uploads/2013/05/imp_romanov2_3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9150"/>
              <a:ext cx="2114550" cy="2352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оле 4"/>
            <p:cNvSpPr txBox="1"/>
            <p:nvPr/>
          </p:nvSpPr>
          <p:spPr>
            <a:xfrm>
              <a:off x="0" y="3057525"/>
              <a:ext cx="2590800" cy="69532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/>
                  <a:ea typeface="SimSun"/>
                  <a:cs typeface="Times New Roman"/>
                </a:rPr>
                <a:t>Династия Романовых. Игра по истории.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</p:txBody>
        </p:sp>
      </p:grpSp>
      <p:sp>
        <p:nvSpPr>
          <p:cNvPr id="9" name="Поле 9"/>
          <p:cNvSpPr txBox="1"/>
          <p:nvPr/>
        </p:nvSpPr>
        <p:spPr>
          <a:xfrm>
            <a:off x="5724128" y="2847975"/>
            <a:ext cx="2590800" cy="3752850"/>
          </a:xfrm>
          <a:prstGeom prst="rect">
            <a:avLst/>
          </a:prstGeom>
          <a:blipFill>
            <a:blip r:embed="rId4">
              <a:duotone>
                <a:prstClr val="black"/>
                <a:srgbClr val="C0504D">
                  <a:tint val="45000"/>
                  <a:satMod val="400000"/>
                </a:srgbClr>
              </a:duotone>
            </a:blip>
            <a:tile tx="0" ty="0" sx="100000" sy="100000" flip="none" algn="tl"/>
          </a:blip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SimSu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SimSun"/>
                <a:cs typeface="Times New Roman"/>
              </a:rPr>
              <a:t>Являясь законным престолонаследником предыдущего императора, был возведен на престол в результате дворцового переворота.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61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1235" y="2060849"/>
            <a:ext cx="7889521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/>
              <a:t>6) Провести игру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864" y="476672"/>
            <a:ext cx="7756263" cy="105425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4098" name="Picture 2" descr="http://cs630721.vk.me/v630721919/a444/ocYWJlmKW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4" y="2708920"/>
            <a:ext cx="5832647" cy="38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132856"/>
            <a:ext cx="8856983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dirty="0" smtClean="0"/>
              <a:t>7) Подготовить </a:t>
            </a:r>
            <a:r>
              <a:rPr lang="ru-RU" sz="3200" dirty="0"/>
              <a:t>презентацию для защиты проекта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0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3456383" cy="35193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Я провел игру в своём классе (8 «Б»). Всем очень понравилось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по истории</a:t>
            </a:r>
            <a:endParaRPr lang="ru-RU" dirty="0"/>
          </a:p>
        </p:txBody>
      </p:sp>
      <p:pic>
        <p:nvPicPr>
          <p:cNvPr id="5122" name="Picture 2" descr="http://cs630721.vk.me/v630721919/a426/nPVDqoYJK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77" y="2348881"/>
            <a:ext cx="5064995" cy="337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1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Я провёл опрос после игры:</a:t>
            </a:r>
          </a:p>
          <a:p>
            <a:pPr marL="0" indent="0">
              <a:buNone/>
            </a:pPr>
            <a:r>
              <a:rPr lang="ru-RU" dirty="0" smtClean="0"/>
              <a:t>1) Узнали </a:t>
            </a:r>
            <a:r>
              <a:rPr lang="ru-RU" dirty="0"/>
              <a:t>ли Вы что-нибудь новое о династии Романовых в ходе игры? </a:t>
            </a:r>
          </a:p>
          <a:p>
            <a:pPr marL="0" indent="0">
              <a:buNone/>
            </a:pPr>
            <a:r>
              <a:rPr lang="ru-RU" dirty="0" smtClean="0"/>
              <a:t>2) Помогла ли она Вам разобраться в последовательности правлений царей и императоров из династии Романовых? </a:t>
            </a:r>
          </a:p>
          <a:p>
            <a:pPr marL="0" indent="0">
              <a:buNone/>
            </a:pPr>
            <a:r>
              <a:rPr lang="ru-RU" dirty="0" smtClean="0"/>
              <a:t>3) Запомнили </a:t>
            </a:r>
            <a:r>
              <a:rPr lang="ru-RU" dirty="0"/>
              <a:t>ли Вы какие-нибудь события</a:t>
            </a:r>
            <a:r>
              <a:rPr lang="ru-RU" dirty="0" smtClean="0"/>
              <a:t>, произошедшие </a:t>
            </a:r>
            <a:r>
              <a:rPr lang="ru-RU" dirty="0"/>
              <a:t>во время правления царей и </a:t>
            </a:r>
            <a:r>
              <a:rPr lang="ru-RU" dirty="0" smtClean="0"/>
              <a:t>императоров </a:t>
            </a:r>
            <a:r>
              <a:rPr lang="ru-RU" dirty="0"/>
              <a:t>из династии Романовых? 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) Показалась </a:t>
            </a:r>
            <a:r>
              <a:rPr lang="ru-RU" dirty="0"/>
              <a:t>ли Вам игровая форма удобной для усвоение нового материала? </a:t>
            </a:r>
          </a:p>
          <a:p>
            <a:pPr marL="0" indent="0">
              <a:buNone/>
            </a:pPr>
            <a:r>
              <a:rPr lang="ru-RU" dirty="0" smtClean="0"/>
              <a:t>5) Хотели </a:t>
            </a:r>
            <a:r>
              <a:rPr lang="ru-RU" dirty="0"/>
              <a:t>бы Вы и будущем использовать эту игру для изучения истории династии Романовых?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262756"/>
              </p:ext>
            </p:extLst>
          </p:nvPr>
        </p:nvGraphicFramePr>
        <p:xfrm>
          <a:off x="698500" y="2276873"/>
          <a:ext cx="7747000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вопроса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dirty="0" smtClean="0"/>
              <a:t>При подготовке к игре выяснилось, что практически невозможно определить самый важный факт из категорий: военные действия, внутренняя политика и культура. Поэтому игру со временем можно дополнять вопросами из этих категорий. Можно также использовать эту игру для более младших классов, убирая целиком вопросы всех категорий, относящихся к тем царям, которых они ещё не изучали. </a:t>
            </a:r>
          </a:p>
          <a:p>
            <a:pPr marL="0" indent="0" algn="ctr">
              <a:buNone/>
            </a:pPr>
            <a:r>
              <a:rPr lang="ru-RU" sz="1600" dirty="0" smtClean="0"/>
              <a:t>По результатам ответов на 1 вопрос мы можем увидеть, что моя игра помогла почти всем узнать кое-что новое о Романовых: 98%-да, 2%-нет.</a:t>
            </a:r>
          </a:p>
          <a:p>
            <a:pPr marL="0" indent="0" algn="ctr">
              <a:buNone/>
            </a:pPr>
            <a:r>
              <a:rPr lang="ru-RU" sz="1600" dirty="0" smtClean="0"/>
              <a:t>По результатам ответов на 2 вопрос можно увидеть, что всем участникам моя игра помогла разобраться в последовательности правления царей и императоров из династии Романовых: </a:t>
            </a:r>
          </a:p>
          <a:p>
            <a:pPr marL="0" indent="0" algn="ctr">
              <a:buNone/>
            </a:pPr>
            <a:r>
              <a:rPr lang="ru-RU" sz="1600" dirty="0" smtClean="0"/>
              <a:t>100%-да</a:t>
            </a:r>
          </a:p>
          <a:p>
            <a:pPr marL="0" indent="0" algn="ctr">
              <a:buNone/>
            </a:pPr>
            <a:r>
              <a:rPr lang="ru-RU" sz="1600" dirty="0" smtClean="0"/>
              <a:t>По результатам ответов на 3 вопрос можно увидеть, что моя игра помогла запомнить большинству класса события, связанные</a:t>
            </a:r>
            <a:r>
              <a:rPr lang="ru-RU" sz="1600" dirty="0"/>
              <a:t> </a:t>
            </a:r>
            <a:r>
              <a:rPr lang="ru-RU" sz="1600" dirty="0" smtClean="0"/>
              <a:t>с тем или иным царём или императором из династии Романовых: 96%-да, 4%-нет</a:t>
            </a:r>
          </a:p>
          <a:p>
            <a:pPr marL="0" indent="0" algn="ctr">
              <a:buNone/>
            </a:pPr>
            <a:r>
              <a:rPr lang="ru-RU" sz="1600" dirty="0" smtClean="0"/>
              <a:t>По результатам ответов на 4 вопрос мы можем увидеть, что игровая форма большей части класса показалась удобной: 80%-да, 20%-нет</a:t>
            </a:r>
          </a:p>
          <a:p>
            <a:pPr marL="0" indent="0" algn="ctr">
              <a:buNone/>
            </a:pPr>
            <a:r>
              <a:rPr lang="ru-RU" sz="1600" dirty="0" smtClean="0"/>
              <a:t>По результатам ответов на 5 вопрос можно увидеть, что большинство в дальнейшем использовало бы эту игру для изучения истории династии Романовых:  67%-да, 33%-нет.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2088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400" dirty="0" smtClean="0">
                <a:latin typeface="+mj-lt"/>
              </a:rPr>
              <a:t>Спасибо за внимание!</a:t>
            </a:r>
            <a:endParaRPr lang="ru-RU" sz="7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1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Продукт </a:t>
            </a:r>
            <a:r>
              <a:rPr lang="ru-RU" sz="2000" dirty="0"/>
              <a:t>моего проекта, историческая игра, особенно актуальна для учеников средней и младшей школы. Игра может также понравиться и их родителям, если они хотят больше узнать о династии Романовых. Шесть видов карточек помогут каждому изучить историю России этого периода и систематизировать свои знания, найдя то, что заинтересует именно его.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4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Длительный </a:t>
            </a:r>
            <a:r>
              <a:rPr lang="ru-RU" sz="2000" dirty="0"/>
              <a:t>период правления династии Романовых насыщен событиями, за эти годы сменилось более десяти правителей. Запомнить и систематизировать такой объём информации простому школьнику представляется затруднительным, кроме того, школьные учебники обычно написаны скучно. Я считаю, что мой продукт поможет изучить историю России в игровой форме. Это будет интересно, захватывающе и в то же время познавательно.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7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Создать </a:t>
            </a:r>
            <a:r>
              <a:rPr lang="ru-RU" sz="1800" dirty="0"/>
              <a:t>игру по истории, которая позволит запомнить всех правителей из династии Романовых с помощью некоторых событий, произошедших во время их правления. Важных событий, относящихся к каждой категории, почти в каждом правлении было больше одного, и я не ставил цель выбрать наиболее значимые из них, а ориентировался на хронологическую таблицу из учебника «Основы курса истории России» под редакцией А. С. Орлова, А. Ю. </a:t>
            </a:r>
            <a:r>
              <a:rPr lang="ru-RU" sz="1800" dirty="0" err="1"/>
              <a:t>Полунова</a:t>
            </a:r>
            <a:r>
              <a:rPr lang="ru-RU" sz="1800" dirty="0"/>
              <a:t> и Ю. Я. Терещенко. Таким образом, игру можно дорабатывать, добавляя новые карточки с событиями и наоборот, убирая карточки с неизученным еще материалом, упрощать игру, адаптируя ее для младших классов.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 по истории с комплектом карточек 6 видов: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Восшествие на престол;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Родственная связь;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Военные действия;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Внутренняя политика;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Культура;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«Кот в мешке» (интересные факты о царях и императорах).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3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676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1) Изучить </a:t>
            </a:r>
            <a:r>
              <a:rPr lang="ru-RU" sz="2800" dirty="0"/>
              <a:t>историю династии Романовых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1027" name="Picture 3" descr="C:\Users\Ткацкая\Desktop\5c82b7a2484f4799b19bb939e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3"/>
            <a:ext cx="5512541" cy="310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139667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2) </a:t>
            </a:r>
            <a:r>
              <a:rPr lang="ru-RU" sz="2800" dirty="0"/>
              <a:t>Опираясь на хронологическую таблицу из учебника «Основы курса истории России» под редакцией А. С. Орлова, А. Ю. </a:t>
            </a:r>
            <a:r>
              <a:rPr lang="ru-RU" sz="2800" dirty="0" err="1"/>
              <a:t>Полунова</a:t>
            </a:r>
            <a:r>
              <a:rPr lang="ru-RU" sz="2800" dirty="0"/>
              <a:t> и Ю. Я. Терещенко, выбрать из истории правления каждого царя по одному событию </a:t>
            </a:r>
            <a:r>
              <a:rPr lang="ru-RU" sz="2800" dirty="0" smtClean="0"/>
              <a:t>по темам карточек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604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3) Создать </a:t>
            </a:r>
            <a:r>
              <a:rPr lang="ru-RU" sz="2800" dirty="0"/>
              <a:t>правила игры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2052" name="Picture 4" descr="http://cs630721.vk.me/v630721919/a408/K49XUw7w_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924944"/>
            <a:ext cx="5559081" cy="37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9" y="2248348"/>
            <a:ext cx="7745505" cy="4605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/>
              <a:t>4) Создать </a:t>
            </a:r>
            <a:r>
              <a:rPr lang="ru-RU" sz="2800" dirty="0" smtClean="0"/>
              <a:t>рекламу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3074" name="Picture 2" descr="http://project.gym1505.ru/sites/default/files/styles/large/public/project/proj-4778/prod-7169-20151207202327.jpg?itok=vyRq_EJ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852937"/>
            <a:ext cx="4843924" cy="36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1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C00000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731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Династия Романовых.  Игра по истории.</vt:lpstr>
      <vt:lpstr>Актуальность</vt:lpstr>
      <vt:lpstr>Проблема</vt:lpstr>
      <vt:lpstr>Цель</vt:lpstr>
      <vt:lpstr>Продукт</vt:lpstr>
      <vt:lpstr>Задачи</vt:lpstr>
      <vt:lpstr>Задачи</vt:lpstr>
      <vt:lpstr>Задачи</vt:lpstr>
      <vt:lpstr>Задачи</vt:lpstr>
      <vt:lpstr>Задачи</vt:lpstr>
      <vt:lpstr>Задачи</vt:lpstr>
      <vt:lpstr>Задачи</vt:lpstr>
      <vt:lpstr>Игра по истории</vt:lpstr>
      <vt:lpstr>Опрос</vt:lpstr>
      <vt:lpstr>Результаты вопроса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Романовых.  Игра по истории.</dc:title>
  <dc:creator>1</dc:creator>
  <cp:lastModifiedBy>1</cp:lastModifiedBy>
  <cp:revision>22</cp:revision>
  <dcterms:created xsi:type="dcterms:W3CDTF">2015-12-22T15:45:05Z</dcterms:created>
  <dcterms:modified xsi:type="dcterms:W3CDTF">2015-12-22T20:23:31Z</dcterms:modified>
</cp:coreProperties>
</file>