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87" autoAdjust="0"/>
    <p:restoredTop sz="86364" autoAdjust="0"/>
  </p:normalViewPr>
  <p:slideViewPr>
    <p:cSldViewPr>
      <p:cViewPr varScale="1">
        <p:scale>
          <a:sx n="75" d="100"/>
          <a:sy n="75" d="100"/>
        </p:scale>
        <p:origin x="-18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7B5EF-1800-4E06-A4EF-07737C96C1AB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7E14A-CE3E-4727-87D4-8A147EDC8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9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7E14A-CE3E-4727-87D4-8A147EDC89F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34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44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80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19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53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83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87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3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1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0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51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6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56000"/>
              </a:srgbClr>
            </a:gs>
            <a:gs pos="50000">
              <a:srgbClr val="FFFF00">
                <a:alpha val="53000"/>
              </a:srgbClr>
            </a:gs>
            <a:gs pos="100000">
              <a:srgbClr val="FFFF00">
                <a:alpha val="2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EE6E-58AA-46C4-BEDD-A1A70900287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25AC-683F-4780-81CD-6906F9C95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4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3249" y="1340768"/>
            <a:ext cx="738984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slop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5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SKILL</a:t>
            </a:r>
            <a:r>
              <a:rPr lang="en-US" sz="15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125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TOYS</a:t>
            </a:r>
            <a:endParaRPr lang="ru-RU" sz="125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magicprof.ru/published/publicdata/ZYTOSHOPSCRIPT/attachments/SC/products_pictures/20100910111250cont_enl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66110">
            <a:off x="1616372" y="3140968"/>
            <a:ext cx="59436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7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6891" y="332656"/>
            <a:ext cx="67599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Состав группы</a:t>
            </a:r>
            <a:endParaRPr lang="ru-RU" sz="72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76872"/>
            <a:ext cx="599138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Консультант:</a:t>
            </a:r>
          </a:p>
          <a:p>
            <a:r>
              <a:rPr lang="ru-RU" sz="2800" dirty="0" smtClean="0"/>
              <a:t>Павлова Александра Андреевна</a:t>
            </a:r>
          </a:p>
          <a:p>
            <a:endParaRPr lang="ru-RU" sz="2800" dirty="0" smtClean="0"/>
          </a:p>
          <a:p>
            <a:r>
              <a:rPr lang="ru-RU" sz="2800" dirty="0" smtClean="0"/>
              <a:t>Дмитриева Екатерина – руководитель</a:t>
            </a:r>
          </a:p>
          <a:p>
            <a:r>
              <a:rPr lang="ru-RU" sz="2800" dirty="0" smtClean="0"/>
              <a:t>Максюта Юрий – участник</a:t>
            </a:r>
          </a:p>
          <a:p>
            <a:r>
              <a:rPr lang="ru-RU" sz="2800" dirty="0" smtClean="0"/>
              <a:t>Евстратенко Владислав – участник</a:t>
            </a:r>
          </a:p>
        </p:txBody>
      </p:sp>
      <p:pic>
        <p:nvPicPr>
          <p:cNvPr id="4098" name="Picture 2" descr="http://cs625227.vk.me/v625227229/2281b/C7hcOJaid9s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98" t="5436" r="30476" b="7401"/>
          <a:stretch/>
        </p:blipFill>
        <p:spPr bwMode="auto">
          <a:xfrm>
            <a:off x="6782948" y="1651378"/>
            <a:ext cx="2224586" cy="498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7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449" y="633462"/>
            <a:ext cx="594310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АКТУАЛЬНОСТЬ</a:t>
            </a:r>
            <a:endParaRPr lang="ru-RU" sz="66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5776" y="221938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Skill </a:t>
            </a:r>
            <a:r>
              <a:rPr lang="en-US" sz="2400" b="1" dirty="0"/>
              <a:t>toys</a:t>
            </a:r>
            <a:r>
              <a:rPr lang="ru-RU" sz="2400" dirty="0"/>
              <a:t> – популярное и очень интересное хобби, но большинство гимназистов не знают о нем. Вместо того, что бы  заниматься этим хобби, гимназисты тратят свое свободное время на компьютерные и телефонные игры.</a:t>
            </a:r>
          </a:p>
        </p:txBody>
      </p:sp>
      <p:pic>
        <p:nvPicPr>
          <p:cNvPr id="3076" name="Picture 4" descr="http://j-jack.ru/d/234947/d/1137791001_6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4" r="31612"/>
          <a:stretch/>
        </p:blipFill>
        <p:spPr bwMode="auto">
          <a:xfrm rot="16200000">
            <a:off x="3640950" y="3304512"/>
            <a:ext cx="155122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8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0939" y="260648"/>
            <a:ext cx="730212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Проблема и цель</a:t>
            </a:r>
            <a:endParaRPr lang="ru-RU" sz="66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746" y="3284984"/>
            <a:ext cx="62524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Проблема</a:t>
            </a:r>
            <a:r>
              <a:rPr lang="ru-RU" sz="2400" b="1" dirty="0"/>
              <a:t>:</a:t>
            </a:r>
            <a:br>
              <a:rPr lang="ru-RU" sz="2400" b="1" dirty="0"/>
            </a:br>
            <a:r>
              <a:rPr lang="ru-RU" sz="2400" dirty="0"/>
              <a:t>Многие дети большую часть своего свободного времени проводят за компьютерными играми. Мы хотим предложить альтернативный вариант времяпрепровождения.</a:t>
            </a:r>
          </a:p>
        </p:txBody>
      </p:sp>
      <p:pic>
        <p:nvPicPr>
          <p:cNvPr id="2050" name="Picture 2" descr="http://cdn.sellbe.com/shop-24564/product/196/244562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AF8F9"/>
              </a:clrFrom>
              <a:clrTo>
                <a:srgbClr val="FAF8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7" t="10700" r="11972" b="10700"/>
          <a:stretch/>
        </p:blipFill>
        <p:spPr bwMode="auto">
          <a:xfrm>
            <a:off x="6363071" y="4254480"/>
            <a:ext cx="2634018" cy="26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5746" y="2197274"/>
            <a:ext cx="60273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Цель:</a:t>
            </a:r>
            <a:br>
              <a:rPr lang="ru-RU" sz="2400" b="1" dirty="0"/>
            </a:br>
            <a:r>
              <a:rPr lang="ru-RU" sz="2400" dirty="0"/>
              <a:t>Привлечь гимназистов к занятиям </a:t>
            </a:r>
            <a:r>
              <a:rPr lang="ru-RU" sz="2400" dirty="0" err="1"/>
              <a:t>skill</a:t>
            </a:r>
            <a:r>
              <a:rPr lang="ru-RU" sz="2400" dirty="0"/>
              <a:t> toys.</a:t>
            </a:r>
          </a:p>
        </p:txBody>
      </p:sp>
    </p:spTree>
    <p:extLst>
      <p:ext uri="{BB962C8B-B14F-4D97-AF65-F5344CB8AC3E}">
        <p14:creationId xmlns:p14="http://schemas.microsoft.com/office/powerpoint/2010/main" val="36417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59832" y="332656"/>
            <a:ext cx="2623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Задачи</a:t>
            </a:r>
            <a:endParaRPr lang="ru-RU" sz="5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36106"/>
            <a:ext cx="53285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Изучение трюков </a:t>
            </a:r>
            <a:r>
              <a:rPr lang="en-US" sz="2000" dirty="0"/>
              <a:t>penspinning</a:t>
            </a:r>
            <a:r>
              <a:rPr lang="ru-RU" sz="2000" dirty="0"/>
              <a:t> и </a:t>
            </a:r>
            <a:r>
              <a:rPr lang="en-US" sz="2000" dirty="0" err="1"/>
              <a:t>astrojax</a:t>
            </a:r>
            <a:endParaRPr lang="ru-RU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Поиск информации и картинок по </a:t>
            </a:r>
            <a:r>
              <a:rPr lang="en-US" sz="2000" dirty="0"/>
              <a:t>Skill Toys</a:t>
            </a:r>
            <a:endParaRPr lang="ru-RU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Составление буклета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Составление, проведение и анализ </a:t>
            </a:r>
            <a:r>
              <a:rPr lang="ru-RU" sz="2000" dirty="0" smtClean="0"/>
              <a:t>опроса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Подготовка оборудования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/>
              <a:t>Проведение </a:t>
            </a:r>
            <a:r>
              <a:rPr lang="ru-RU" sz="2000" smtClean="0"/>
              <a:t>мастер-класса</a:t>
            </a:r>
            <a:endParaRPr lang="ru-RU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Написание сценариев для видео уроков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Изучение программы монтажа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Подготовка оборудования и места съемок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smtClean="0"/>
              <a:t>Снятие видео-уроков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 smtClean="0"/>
              <a:t>Монтаж </a:t>
            </a:r>
            <a:r>
              <a:rPr lang="ru-RU" sz="2000" dirty="0"/>
              <a:t>видео-уроков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Создание </a:t>
            </a:r>
            <a:r>
              <a:rPr lang="en-US" sz="2000" dirty="0" err="1"/>
              <a:t>youtube</a:t>
            </a:r>
            <a:r>
              <a:rPr lang="ru-RU" sz="2000" dirty="0"/>
              <a:t> канала и группы в </a:t>
            </a:r>
            <a:r>
              <a:rPr lang="ru-RU" sz="2000" dirty="0" err="1"/>
              <a:t>вк</a:t>
            </a:r>
            <a:endParaRPr lang="ru-RU" sz="2000" dirty="0"/>
          </a:p>
          <a:p>
            <a:r>
              <a:rPr lang="ru-RU" sz="2000" dirty="0"/>
              <a:t> </a:t>
            </a:r>
          </a:p>
        </p:txBody>
      </p:sp>
      <p:pic>
        <p:nvPicPr>
          <p:cNvPr id="1026" name="Picture 2" descr="http://n4.biz/image/image_gallery?img_id=32434335&amp;amp;fileName=Astrojax-Aqua-Glow&amp;amp;t=1445139225713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8" t="2361"/>
          <a:stretch/>
        </p:blipFill>
        <p:spPr bwMode="auto">
          <a:xfrm>
            <a:off x="5508104" y="2937752"/>
            <a:ext cx="3458492" cy="350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3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76" y="1684771"/>
            <a:ext cx="7587759" cy="388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23728" y="404664"/>
            <a:ext cx="521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youtube</a:t>
            </a:r>
            <a:r>
              <a:rPr lang="ru-RU" sz="5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канал</a:t>
            </a:r>
            <a:endParaRPr lang="ru-RU" sz="5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3872" y="5795972"/>
            <a:ext cx="7038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https://www.youtube.com/channel/UCB4_2Z-dFg2NE0I-EbqXU1A/feed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4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809"/>
          <a:stretch/>
        </p:blipFill>
        <p:spPr bwMode="auto">
          <a:xfrm>
            <a:off x="251520" y="1436935"/>
            <a:ext cx="5256584" cy="536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66682" y="188640"/>
            <a:ext cx="6123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Группа </a:t>
            </a:r>
            <a:r>
              <a:rPr lang="ru-RU" sz="5400" b="1" cap="all" spc="0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Вконтакте</a:t>
            </a:r>
            <a:endParaRPr lang="ru-RU" sz="5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24128" y="3933360"/>
            <a:ext cx="3199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http://vk.com/public104532741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0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5163" y="476672"/>
            <a:ext cx="4773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Мастер-класс</a:t>
            </a:r>
            <a:endParaRPr lang="ru-RU" sz="5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 descr="https://pp.vk.me/c633523/v633523984/57f0/4C66mYAHt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462" y="2060848"/>
            <a:ext cx="5561080" cy="417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p.vk.me/c633523/v633523984/582f/jYyfHWACoxo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3"/>
          <a:stretch/>
        </p:blipFill>
        <p:spPr bwMode="auto">
          <a:xfrm>
            <a:off x="1791462" y="2060848"/>
            <a:ext cx="5561080" cy="417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pp.vk.me/c633523/v633523984/5802/a3A6DeTzWy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337" y="2048665"/>
            <a:ext cx="5561080" cy="418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pp.vk.me/c633523/v633523984/5826/4P-RktjX-H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337" y="2047463"/>
            <a:ext cx="5558432" cy="4184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43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9894" y="332656"/>
            <a:ext cx="3924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Источники</a:t>
            </a:r>
            <a:endParaRPr lang="ru-RU" sz="54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24" y="234888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http</a:t>
            </a:r>
            <a:r>
              <a:rPr lang="ru-RU" b="1" dirty="0"/>
              <a:t>://kendamaudm.ru </a:t>
            </a:r>
            <a:endParaRPr lang="ru-RU" b="1" dirty="0" smtClean="0"/>
          </a:p>
          <a:p>
            <a:pPr fontAlgn="base"/>
            <a:r>
              <a:rPr lang="ru-RU" b="1" dirty="0" smtClean="0"/>
              <a:t>http</a:t>
            </a:r>
            <a:r>
              <a:rPr lang="ru-RU" b="1" dirty="0"/>
              <a:t>://</a:t>
            </a:r>
            <a:r>
              <a:rPr lang="ru-RU" b="1" dirty="0" smtClean="0"/>
              <a:t>www.mgrazhdanin.ru/sport/2644-chto-takoe-kendama-i-s-chem-ee-edyat.html </a:t>
            </a:r>
          </a:p>
          <a:p>
            <a:pPr fontAlgn="base"/>
            <a:r>
              <a:rPr lang="ru-RU" b="1" dirty="0" smtClean="0"/>
              <a:t>http</a:t>
            </a:r>
            <a:r>
              <a:rPr lang="ru-RU" b="1" dirty="0"/>
              <a:t>://</a:t>
            </a:r>
            <a:r>
              <a:rPr lang="ru-RU" b="1" dirty="0" smtClean="0"/>
              <a:t>club-3t.ru</a:t>
            </a:r>
          </a:p>
          <a:p>
            <a:pPr fontAlgn="base"/>
            <a:r>
              <a:rPr lang="ru-RU" b="1" dirty="0" smtClean="0"/>
              <a:t>http</a:t>
            </a:r>
            <a:r>
              <a:rPr lang="ru-RU" b="1" dirty="0"/>
              <a:t>://</a:t>
            </a:r>
            <a:r>
              <a:rPr lang="ru-RU" b="1" dirty="0" smtClean="0"/>
              <a:t>dic.academic.ru</a:t>
            </a:r>
          </a:p>
          <a:p>
            <a:pPr fontAlgn="base"/>
            <a:r>
              <a:rPr lang="ru-RU" b="1" dirty="0" err="1" smtClean="0"/>
              <a:t>https</a:t>
            </a:r>
            <a:r>
              <a:rPr lang="ru-RU" b="1" dirty="0"/>
              <a:t>//ru.wikipedia.org/</a:t>
            </a:r>
            <a:r>
              <a:rPr lang="ru-RU" b="1" dirty="0" err="1"/>
              <a:t>wiki</a:t>
            </a:r>
            <a:r>
              <a:rPr lang="ru-RU" b="1" dirty="0"/>
              <a:t>/Йо-йо. </a:t>
            </a:r>
          </a:p>
          <a:p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142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144</Words>
  <Application>Microsoft Office PowerPoint</Application>
  <PresentationFormat>Экран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18</cp:revision>
  <dcterms:created xsi:type="dcterms:W3CDTF">2015-12-20T16:21:22Z</dcterms:created>
  <dcterms:modified xsi:type="dcterms:W3CDTF">2015-12-21T18:42:13Z</dcterms:modified>
</cp:coreProperties>
</file>