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  <p:sldId id="261" r:id="rId7"/>
    <p:sldId id="262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7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0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2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1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8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5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к викторине по теме: "Чудеса света"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smtClean="0"/>
          </a:p>
          <a:p>
            <a:pPr algn="r"/>
            <a:r>
              <a:rPr lang="ru-RU" dirty="0" smtClean="0"/>
              <a:t>Менчиков А. 8-"В"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645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Местонахождение пирамид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54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Какое из чудес света самое древнее?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775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Где находилась статуя Зевса?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485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Назовите </a:t>
            </a:r>
            <a:r>
              <a:rPr lang="ru-RU" smtClean="0"/>
              <a:t>имя скульптора статуи Зевса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261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Кто поддерживает ноги Зевса?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70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Где находилась статуя </a:t>
            </a:r>
            <a:r>
              <a:rPr lang="ru-RU" smtClean="0"/>
              <a:t>бога Гелиоса?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010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Почему разрушилась статуя </a:t>
            </a:r>
            <a:r>
              <a:rPr lang="ru-RU" smtClean="0"/>
              <a:t>Колосса Родосского?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377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 честь чего </a:t>
            </a:r>
            <a:r>
              <a:rPr lang="ru-RU" smtClean="0"/>
              <a:t>был построен Колосс?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3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Статуя какого бога </a:t>
            </a:r>
            <a:r>
              <a:rPr lang="ru-RU" smtClean="0"/>
              <a:t>украшала Александрийский </a:t>
            </a:r>
            <a:r>
              <a:rPr lang="ru-RU" dirty="0" smtClean="0"/>
              <a:t>маяк?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614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Сколько </a:t>
            </a:r>
            <a:r>
              <a:rPr lang="ru-RU" smtClean="0"/>
              <a:t>строился маяк?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35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8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 каком </a:t>
            </a:r>
            <a:r>
              <a:rPr lang="ru-RU" smtClean="0"/>
              <a:t>острове расположился маяк?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69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Где были построены висячие </a:t>
            </a:r>
            <a:r>
              <a:rPr lang="ru-RU" smtClean="0"/>
              <a:t>сады Семирамиды?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512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Для кого предназначались </a:t>
            </a:r>
            <a:r>
              <a:rPr lang="ru-RU" smtClean="0"/>
              <a:t>Висячие сады </a:t>
            </a:r>
            <a:r>
              <a:rPr lang="ru-RU" dirty="0" smtClean="0"/>
              <a:t>Семирамиды?</a:t>
            </a:r>
          </a:p>
        </p:txBody>
      </p:sp>
    </p:spTree>
    <p:extLst>
      <p:ext uri="{BB962C8B-B14F-4D97-AF65-F5344CB8AC3E}">
        <p14:creationId xmlns:p14="http://schemas.microsoft.com/office/powerpoint/2010/main" val="766797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7018" y="2601060"/>
            <a:ext cx="9144000" cy="2387600"/>
          </a:xfrm>
        </p:spPr>
        <p:txBody>
          <a:bodyPr/>
          <a:lstStyle/>
          <a:p>
            <a:r>
              <a:rPr lang="ru-RU" dirty="0" smtClean="0"/>
              <a:t>Какой знаменитый полководец отдыхал в Висячих </a:t>
            </a:r>
            <a:r>
              <a:rPr lang="ru-RU" smtClean="0"/>
              <a:t>садах Семирамиды?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401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1988" y="2195143"/>
            <a:ext cx="9144000" cy="2387600"/>
          </a:xfrm>
        </p:spPr>
        <p:txBody>
          <a:bodyPr/>
          <a:lstStyle/>
          <a:p>
            <a:r>
              <a:rPr lang="ru-RU" dirty="0" smtClean="0"/>
              <a:t>Для какого царя был построен мавзолей в </a:t>
            </a:r>
            <a:r>
              <a:rPr lang="ru-RU" dirty="0" err="1" smtClean="0"/>
              <a:t>Галикарнасе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140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5002" y="2064795"/>
            <a:ext cx="9144000" cy="2387600"/>
          </a:xfrm>
        </p:spPr>
        <p:txBody>
          <a:bodyPr/>
          <a:lstStyle/>
          <a:p>
            <a:r>
              <a:rPr lang="ru-RU" dirty="0" smtClean="0"/>
              <a:t>Кем был </a:t>
            </a:r>
            <a:r>
              <a:rPr lang="ru-RU" dirty="0" err="1" smtClean="0"/>
              <a:t>Мавсол</a:t>
            </a:r>
            <a:r>
              <a:rPr lang="ru-RU" dirty="0" smtClean="0"/>
              <a:t> (национальность)?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480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6012" y="1760232"/>
            <a:ext cx="9144000" cy="2387600"/>
          </a:xfrm>
        </p:spPr>
        <p:txBody>
          <a:bodyPr/>
          <a:lstStyle/>
          <a:p>
            <a:r>
              <a:rPr lang="ru-RU" dirty="0" smtClean="0"/>
              <a:t>Какие </a:t>
            </a:r>
            <a:r>
              <a:rPr lang="ru-RU" smtClean="0"/>
              <a:t>стили сочетались </a:t>
            </a:r>
            <a:r>
              <a:rPr lang="ru-RU" dirty="0" smtClean="0"/>
              <a:t>в чуде света?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936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1515" y="2021179"/>
            <a:ext cx="9144000" cy="2387600"/>
          </a:xfrm>
        </p:spPr>
        <p:txBody>
          <a:bodyPr/>
          <a:lstStyle/>
          <a:p>
            <a:r>
              <a:rPr lang="ru-RU" i="1" dirty="0" smtClean="0"/>
              <a:t>Назовите известную фразу, связанную с фамилией "убийцы" </a:t>
            </a:r>
            <a:r>
              <a:rPr lang="ru-RU" i="1" smtClean="0"/>
              <a:t>храма Артемиды</a:t>
            </a:r>
            <a:endParaRPr lang="ru-RU" i="1"/>
          </a:p>
        </p:txBody>
      </p:sp>
    </p:spTree>
    <p:extLst>
      <p:ext uri="{BB962C8B-B14F-4D97-AF65-F5344CB8AC3E}">
        <p14:creationId xmlns:p14="http://schemas.microsoft.com/office/powerpoint/2010/main" val="106574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7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9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6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97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01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8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8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Назовите </a:t>
            </a:r>
            <a:r>
              <a:rPr lang="ru-RU" smtClean="0"/>
              <a:t>самую большую пирамиду.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150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86</TotalTime>
  <Application>Microsoft Macintosh PowerPoint</Application>
  <PresentationFormat>Широкоэкранный</PresentationFormat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Calibri Light</vt:lpstr>
      <vt:lpstr>Arial</vt:lpstr>
      <vt:lpstr>Calibri</vt:lpstr>
      <vt:lpstr>Тема Office</vt:lpstr>
      <vt:lpstr>Презентация к викторине по теме: "Чудеса света"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Назовите самую большую пирамиду.</vt:lpstr>
      <vt:lpstr>Местонахождение пирамид</vt:lpstr>
      <vt:lpstr>Какое из чудес света самое древнее?</vt:lpstr>
      <vt:lpstr>Где находилась статуя Зевса?</vt:lpstr>
      <vt:lpstr>Назовите имя скульптора статуи Зевса</vt:lpstr>
      <vt:lpstr>Кто поддерживает ноги Зевса?</vt:lpstr>
      <vt:lpstr>Где находилась статуя бога Гелиоса?</vt:lpstr>
      <vt:lpstr>Почему разрушилась статуя Колосса Родосского?</vt:lpstr>
      <vt:lpstr>В честь чего был построен Колосс?</vt:lpstr>
      <vt:lpstr>Статуя какого бога украшала Александрийский маяк?</vt:lpstr>
      <vt:lpstr>Сколько строился маяк?</vt:lpstr>
      <vt:lpstr>На каком острове расположился маяк?</vt:lpstr>
      <vt:lpstr>Где были построены висячие сады Семирамиды?</vt:lpstr>
      <vt:lpstr>Для кого предназначались Висячие сады Семирамиды?</vt:lpstr>
      <vt:lpstr>Какой знаменитый полководец отдыхал в Висячих садах Семирамиды?</vt:lpstr>
      <vt:lpstr>Для какого царя был построен мавзолей в Галикарнасе?</vt:lpstr>
      <vt:lpstr>Кем был Мавсол (национальность)?</vt:lpstr>
      <vt:lpstr>Какие стили сочетались в чуде света?</vt:lpstr>
      <vt:lpstr>Назовите известную фразу, связанную с фамилией "убийцы" храма Артемиды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Менчиков</dc:creator>
  <cp:lastModifiedBy>Менчиков Алексей</cp:lastModifiedBy>
  <cp:revision>34</cp:revision>
  <dcterms:created xsi:type="dcterms:W3CDTF">2015-10-06T06:53:27Z</dcterms:created>
  <dcterms:modified xsi:type="dcterms:W3CDTF">2015-11-13T16:53:32Z</dcterms:modified>
</cp:coreProperties>
</file>