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67" r:id="rId10"/>
    <p:sldId id="257" r:id="rId11"/>
    <p:sldId id="258" r:id="rId12"/>
    <p:sldId id="27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60" autoAdjust="0"/>
  </p:normalViewPr>
  <p:slideViewPr>
    <p:cSldViewPr>
      <p:cViewPr>
        <p:scale>
          <a:sx n="72" d="100"/>
          <a:sy n="7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C3A8B5-78C0-4006-8A79-B75BF232CD85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01FC58-5669-4F9C-8053-650722BA45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722" y="548679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Значение сна в жизни человека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63944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Битенская</a:t>
            </a:r>
            <a:r>
              <a:rPr lang="ru-RU" dirty="0" smtClean="0"/>
              <a:t> Е., 8В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8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57" y="3645024"/>
            <a:ext cx="4208122" cy="26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3" y="612912"/>
            <a:ext cx="4355976" cy="26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3" y="3645024"/>
            <a:ext cx="4355976" cy="26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57" y="612912"/>
            <a:ext cx="4208122" cy="26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01" y="667767"/>
            <a:ext cx="4133259" cy="268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45" y="3645022"/>
            <a:ext cx="4111615" cy="268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666280"/>
            <a:ext cx="4224660" cy="26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3645022"/>
            <a:ext cx="4255490" cy="267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Источники: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http://womanadvice.ru/posledstviya-nedosypaniya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http://blgy.ru/biology8/sleep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http://shkolazhizni.ru/archive/0/n-23713/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http://www.iksinfo.ru/stati/vozmojnosti-cheloveka/item/522-chto-takoe-letargicheskiy-son.html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http://www.inmoment.ru/beauty/health/sleepwalking.html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http://comp-doctor.ru/son/sova-zhavoronok.php</a:t>
            </a:r>
          </a:p>
        </p:txBody>
      </p:sp>
    </p:spTree>
    <p:extLst>
      <p:ext uri="{BB962C8B-B14F-4D97-AF65-F5344CB8AC3E}">
        <p14:creationId xmlns:p14="http://schemas.microsoft.com/office/powerpoint/2010/main" val="322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691409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997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08912" cy="32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764" y="836712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Треть жизни человек проводит во сне. Сон – жизненно необходимое периодически наступающее состояние организма.  Долгое время предполагали, что сон – это только состояние покоя, при котором ослабляются и замедляются все функции организма.  Подробные исследования спящих людей показали, однако, что это не так. Сон – циклическое явление. Обычный 7-8 часовой сон состоит из 4-5 циклов, закономерно сменяющих друг друга. Каждый цикл включает две фазы: медленного сна и быстрого сна. </a:t>
            </a:r>
          </a:p>
        </p:txBody>
      </p:sp>
    </p:spTree>
    <p:extLst>
      <p:ext uri="{BB962C8B-B14F-4D97-AF65-F5344CB8AC3E}">
        <p14:creationId xmlns:p14="http://schemas.microsoft.com/office/powerpoint/2010/main" val="3845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1751"/>
            <a:ext cx="6372200" cy="42462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80426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Сновидения и грезы являются оттого, что некоторые органы засыпают, а другие продолжают бодрствовать.</a:t>
            </a:r>
          </a:p>
          <a:p>
            <a:pPr algn="ctr"/>
            <a:r>
              <a:rPr lang="ru-RU" dirty="0"/>
              <a:t>Постепенно все органы успокаиваются, и настает глубокий, спокойный сон. После нескольких часов такого сна, когда органы приобретают достаточную силу и нуждаются в новом труде, а уставший орган зрения продолжает свой отдых, начинаются определенные, часто хорошо запоминающиеся сновидения.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90929" y="2749716"/>
            <a:ext cx="2873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Сновидения являются результатом деятельности памяти и воображения, свободных от участия других способностей и чувств. Потому-то сновидения и бывают так различны по смыслу и имеют так мало общего с тем, что может происходить в действительной жизни.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80" y="90872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Причины недосыпания можно условно разделить на два вида: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намеренные</a:t>
            </a:r>
            <a:r>
              <a:rPr lang="ru-RU" dirty="0"/>
              <a:t> (человек сам сокращает часы сна, выбирая работу в ночь);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непреднамеренные</a:t>
            </a:r>
            <a:r>
              <a:rPr lang="ru-RU" dirty="0"/>
              <a:t> (недосыпание из-за стресса, болезней, материнства, медикаментов и др.).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8208912" cy="3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5"/>
            <a:ext cx="4320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Симптомы недосыпания:</a:t>
            </a:r>
          </a:p>
          <a:p>
            <a:r>
              <a:rPr lang="ru-RU" dirty="0"/>
              <a:t>•	чтобы проснуться, вам необходим будильник;</a:t>
            </a:r>
          </a:p>
          <a:p>
            <a:r>
              <a:rPr lang="ru-RU" dirty="0"/>
              <a:t>•	тяжело подняться с кровати по утрам;</a:t>
            </a:r>
          </a:p>
          <a:p>
            <a:r>
              <a:rPr lang="ru-RU" dirty="0"/>
              <a:t>•	приходится с утра передвигать будильник;</a:t>
            </a:r>
          </a:p>
          <a:p>
            <a:r>
              <a:rPr lang="ru-RU" dirty="0"/>
              <a:t>•	чувствуете вялость в послеобеденное время;</a:t>
            </a:r>
          </a:p>
          <a:p>
            <a:r>
              <a:rPr lang="ru-RU" dirty="0"/>
              <a:t>•	вас клонит в сон на собраниях, лекциях, в нагретых помещениях;</a:t>
            </a:r>
          </a:p>
          <a:p>
            <a:r>
              <a:rPr lang="ru-RU" dirty="0"/>
              <a:t>•	ощущаете сонливость в транспорте и после тяжелой еды;</a:t>
            </a:r>
          </a:p>
          <a:p>
            <a:r>
              <a:rPr lang="ru-RU" dirty="0"/>
              <a:t>•	вам необходимо вздремнуть днем, чтобы продержаться до вечера;</a:t>
            </a:r>
          </a:p>
          <a:p>
            <a:r>
              <a:rPr lang="ru-RU" dirty="0"/>
              <a:t>•	засыпаете во время телевизионных передач или вечернего отдыха.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2832" y="764705"/>
            <a:ext cx="4499992" cy="549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Чем грозит постоянное недосыпание?</a:t>
            </a:r>
          </a:p>
          <a:p>
            <a:r>
              <a:rPr lang="ru-RU" dirty="0"/>
              <a:t>•	отсутствие мотивации, общая усталость, вялость;</a:t>
            </a:r>
          </a:p>
          <a:p>
            <a:r>
              <a:rPr lang="ru-RU" dirty="0"/>
              <a:t>•	исчезает чувство юмора;</a:t>
            </a:r>
          </a:p>
          <a:p>
            <a:r>
              <a:rPr lang="ru-RU" dirty="0"/>
              <a:t>•	раздражительность капризность;</a:t>
            </a:r>
          </a:p>
          <a:p>
            <a:r>
              <a:rPr lang="ru-RU" dirty="0"/>
              <a:t>•	головные боли, головокружения от недосыпания;</a:t>
            </a:r>
          </a:p>
          <a:p>
            <a:r>
              <a:rPr lang="ru-RU" dirty="0"/>
              <a:t>•	ухудшение памяти и концентрации;</a:t>
            </a:r>
          </a:p>
          <a:p>
            <a:r>
              <a:rPr lang="ru-RU" dirty="0"/>
              <a:t>•	резь в глазах, понижение остроты зрения;</a:t>
            </a:r>
          </a:p>
          <a:p>
            <a:r>
              <a:rPr lang="ru-RU" dirty="0"/>
              <a:t>•	замедление в организме обмена веществ;</a:t>
            </a:r>
          </a:p>
          <a:p>
            <a:r>
              <a:rPr lang="ru-RU" dirty="0"/>
              <a:t>•	увеличение веса;</a:t>
            </a:r>
          </a:p>
          <a:p>
            <a:r>
              <a:rPr lang="ru-RU" dirty="0"/>
              <a:t>•	постоянное недосыпание способствует возникновению преждевременного старения;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45" y="2348880"/>
            <a:ext cx="5544616" cy="42582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972" y="692696"/>
            <a:ext cx="7795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Летаргический сон</a:t>
            </a:r>
            <a:r>
              <a:rPr lang="ru-RU" dirty="0" smtClean="0"/>
              <a:t>. Происходит </a:t>
            </a:r>
            <a:r>
              <a:rPr lang="ru-RU" dirty="0"/>
              <a:t>от греческого «лете» (забвение) и «</a:t>
            </a:r>
            <a:r>
              <a:rPr lang="ru-RU" dirty="0" err="1"/>
              <a:t>аргия</a:t>
            </a:r>
            <a:r>
              <a:rPr lang="ru-RU" dirty="0"/>
              <a:t>» (бездействие). Это состояние патологического сна, при котором понижается интенсивность обмена веществ, отключаются такие рецепторы восприятия как слух и осязание, а также пропадает восприимчивость к боли.</a:t>
            </a:r>
          </a:p>
        </p:txBody>
      </p:sp>
    </p:spTree>
    <p:extLst>
      <p:ext uri="{BB962C8B-B14F-4D97-AF65-F5344CB8AC3E}">
        <p14:creationId xmlns:p14="http://schemas.microsoft.com/office/powerpoint/2010/main" val="25440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90" y="2852936"/>
            <a:ext cx="5112568" cy="3834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378" y="548678"/>
            <a:ext cx="8376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Лунатизм</a:t>
            </a:r>
            <a:r>
              <a:rPr lang="ru-RU" dirty="0" smtClean="0"/>
              <a:t>. Научное </a:t>
            </a:r>
            <a:r>
              <a:rPr lang="ru-RU" dirty="0"/>
              <a:t>название лунатизма – сомнамбулизм. Этот термин означает снохождение и </a:t>
            </a:r>
            <a:r>
              <a:rPr lang="ru-RU" dirty="0" err="1"/>
              <a:t>сноговорение</a:t>
            </a:r>
            <a:r>
              <a:rPr lang="ru-RU" dirty="0"/>
              <a:t>. Лунатизмом его назвали из-за устойчивого мнения о связи данного явления с активностью луны. Это мнение является ошибочным, хотя, некоторое влияние на психику людей луна все-таки оказывать может.</a:t>
            </a:r>
          </a:p>
          <a:p>
            <a:pPr algn="ctr"/>
            <a:r>
              <a:rPr lang="ru-RU" dirty="0"/>
              <a:t>Сомнамбулизм является достаточно широко распространенным явлением. Во всем мире им страдает около 2,5%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8756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4" y="1897636"/>
            <a:ext cx="6216352" cy="4710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116" y="511512"/>
            <a:ext cx="8055768" cy="118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Жаворонки и совы</a:t>
            </a:r>
            <a:r>
              <a:rPr lang="ru-RU" dirty="0" smtClean="0"/>
              <a:t>. О </a:t>
            </a:r>
            <a:r>
              <a:rPr lang="ru-RU" dirty="0"/>
              <a:t>таких понятиях, как «жаворонок» и «сова» знает каждый. Люди часто используют их для оправдания своей работоспособности либо лени в определенное время дня. Естественно, таким образом называют не конкретные виды птиц, а </a:t>
            </a:r>
            <a:r>
              <a:rPr lang="ru-RU" dirty="0" err="1"/>
              <a:t>хронотипы</a:t>
            </a:r>
            <a:r>
              <a:rPr lang="ru-RU" dirty="0"/>
              <a:t> </a:t>
            </a:r>
            <a:r>
              <a:rPr lang="ru-RU" dirty="0" smtClean="0"/>
              <a:t>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01" y="620689"/>
            <a:ext cx="8483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Так как многие из вас в день спят меньше 8 часов, что не является нормой и многие из вас не составляют свой распорядок дня, то я посоветую вам его составлять. Заведите  ежедневник или блокнот и рассчитывайте свой день. Можете записывать туда домашнее задание и понимать, сколько времени нужно затратить на выполнение домашнего задания. Также учитывайте время на школу и на свободное время.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14" y="2597910"/>
            <a:ext cx="5328592" cy="40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3182</TotalTime>
  <Words>488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Битенская</dc:creator>
  <cp:lastModifiedBy>Екатерина Битенская</cp:lastModifiedBy>
  <cp:revision>28</cp:revision>
  <dcterms:created xsi:type="dcterms:W3CDTF">2015-12-14T20:39:07Z</dcterms:created>
  <dcterms:modified xsi:type="dcterms:W3CDTF">2015-12-22T19:52:10Z</dcterms:modified>
</cp:coreProperties>
</file>