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57" r:id="rId11"/>
    <p:sldId id="270" r:id="rId12"/>
    <p:sldId id="268" r:id="rId13"/>
    <p:sldId id="269" r:id="rId14"/>
    <p:sldId id="274" r:id="rId15"/>
    <p:sldId id="271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00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648B0-F030-4444-B3DB-66548F41131C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6F40-7DDB-4B85-8984-A7CA8F7B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6F40-7DDB-4B85-8984-A7CA8F7B4C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0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BB282F-7143-4E7F-B5BD-0080F6B2E66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8B91C3-AC0A-4ADA-A3D8-189FA3E4CC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" y="0"/>
            <a:ext cx="91493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9675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Тайны снов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7809" y="6327609"/>
            <a:ext cx="334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Битенская</a:t>
            </a:r>
            <a:r>
              <a:rPr lang="ru-RU" sz="2400" dirty="0" smtClean="0">
                <a:solidFill>
                  <a:schemeClr val="bg1"/>
                </a:solidFill>
              </a:rPr>
              <a:t> Е., 8 «В»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118" y="477483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 жизни человек проводит во сне. Сон – жизненно необходимое периодически наступающее состояние организма.  Долгое время предполагали, что сон – это только состояние покоя, при котором ослабляются и замедляются все функции организма.  Подробные исследования спящих людей показали, однако, что это не так. Сон – циклическое явление. Обычный 7-8 часовой сон состоит из 4-5 циклов, закономерно сменяющих друг друга. Каждый цикл включает две фазы: </a:t>
            </a:r>
            <a:r>
              <a:rPr lang="ru-RU" b="1" dirty="0" smtClean="0"/>
              <a:t>медленного сна</a:t>
            </a:r>
            <a:r>
              <a:rPr lang="ru-RU" dirty="0" smtClean="0"/>
              <a:t> и </a:t>
            </a:r>
            <a:r>
              <a:rPr lang="ru-RU" b="1" dirty="0" smtClean="0"/>
              <a:t>быстрого сна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9" y="3356992"/>
            <a:ext cx="723197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7"/>
            <a:ext cx="5796136" cy="386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Сновидения и грезы являются оттого, что некоторые органы засыпают, а другие продолжают бодрствовать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Сновидения являются результатом деятельности памяти и воображения, свободных от участия других способностей и чувств. Потому-то сновидения и бывают так различны по смыслу и имеют так мало общего с тем, что может происходить в действительной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4735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1" y="908720"/>
            <a:ext cx="2693178" cy="2019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6" y="908720"/>
            <a:ext cx="2693179" cy="201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1" y="3765914"/>
            <a:ext cx="2711998" cy="2033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6" y="908720"/>
            <a:ext cx="2711998" cy="2033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42" y="3789040"/>
            <a:ext cx="2711997" cy="2033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6" y="3789040"/>
            <a:ext cx="2711998" cy="20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2" y="980728"/>
            <a:ext cx="259228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98" y="980728"/>
            <a:ext cx="2592288" cy="1944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980729"/>
            <a:ext cx="259228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2" y="3616170"/>
            <a:ext cx="2607937" cy="1955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97" y="3597017"/>
            <a:ext cx="2633475" cy="1975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47" y="3284984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0354"/>
            <a:ext cx="3791021" cy="506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08" y="970354"/>
            <a:ext cx="3888432" cy="50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60925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Топ-10 самых сладко спящих стран по версии </a:t>
            </a:r>
            <a:r>
              <a:rPr lang="ru-RU" dirty="0" err="1"/>
              <a:t>Sleep</a:t>
            </a:r>
            <a:r>
              <a:rPr lang="ru-RU" dirty="0"/>
              <a:t> </a:t>
            </a:r>
            <a:r>
              <a:rPr lang="ru-RU" dirty="0" err="1"/>
              <a:t>Cycle</a:t>
            </a:r>
            <a:r>
              <a:rPr lang="ru-RU" dirty="0"/>
              <a:t>:</a:t>
            </a:r>
          </a:p>
          <a:p>
            <a:r>
              <a:rPr lang="ru-RU" dirty="0"/>
              <a:t>1.Словакия</a:t>
            </a:r>
          </a:p>
          <a:p>
            <a:r>
              <a:rPr lang="ru-RU" dirty="0"/>
              <a:t>2.Китай</a:t>
            </a:r>
          </a:p>
          <a:p>
            <a:r>
              <a:rPr lang="ru-RU" dirty="0"/>
              <a:t>3.Венгрия</a:t>
            </a:r>
          </a:p>
          <a:p>
            <a:r>
              <a:rPr lang="ru-RU" dirty="0"/>
              <a:t>4.Чехия</a:t>
            </a:r>
          </a:p>
          <a:p>
            <a:r>
              <a:rPr lang="ru-RU" dirty="0"/>
              <a:t>5.Польша</a:t>
            </a:r>
          </a:p>
          <a:p>
            <a:r>
              <a:rPr lang="ru-RU" dirty="0"/>
              <a:t>6.Швейцария</a:t>
            </a:r>
          </a:p>
          <a:p>
            <a:r>
              <a:rPr lang="ru-RU" dirty="0"/>
              <a:t>7.Тайвань</a:t>
            </a:r>
          </a:p>
          <a:p>
            <a:r>
              <a:rPr lang="ru-RU" dirty="0"/>
              <a:t>8.Австрия</a:t>
            </a:r>
          </a:p>
          <a:p>
            <a:r>
              <a:rPr lang="ru-RU" dirty="0"/>
              <a:t>9.Украина</a:t>
            </a:r>
          </a:p>
          <a:p>
            <a:r>
              <a:rPr lang="ru-RU" dirty="0"/>
              <a:t>10.Германия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4941168"/>
            <a:ext cx="687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Несмотря </a:t>
            </a:r>
            <a:r>
              <a:rPr lang="ru-RU" dirty="0"/>
              <a:t>на нормы сна взрослого человека, Петр I, Наполеон, Шиллер, Гете, В. М. Бехтерев спали по 5 часов в сутки, а Эдисон – всего 2-3 часа.  Всё зависит от индивидуальных особенностей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5"/>
            <a:ext cx="3096344" cy="39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http://ilive.com.ua/family/shkolniku-kak-spat-chtoby-vysypatsya_70007i16026.html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http://shkolazhizni.ru/archive/0/n-23713/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http://blgy.ru/biology8/sleep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http://lenta.ru/news/2015/04/17/nosleep/</a:t>
            </a:r>
          </a:p>
        </p:txBody>
      </p:sp>
    </p:spTree>
    <p:extLst>
      <p:ext uri="{BB962C8B-B14F-4D97-AF65-F5344CB8AC3E}">
        <p14:creationId xmlns:p14="http://schemas.microsoft.com/office/powerpoint/2010/main" val="38191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7"/>
            <a:ext cx="9146688" cy="6855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941" y="870007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 Треть своей жизни мы проводим во сне и даже не задумываемся, насколько он важен. Это жизненно-необходимая потребность человека, от него зависит наше здоровье и жизненный настрой. Также сон хранит в себе очень много тайн и загадок, иногда даже связанных с потусторонним миром.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1409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Соблюдение норм сна у учеников, знакомство с полезной и важной информации о сне.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14908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Агитировать учеников на соблюдение норм сна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Поделится полезной информацией о сне в понятной и интересной форме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Объяснить важность и необходимость 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3906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82" y="3136063"/>
            <a:ext cx="53906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1" y="445662"/>
            <a:ext cx="52708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2708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4" y="404664"/>
            <a:ext cx="5176120" cy="31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5183661" cy="311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7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994"/>
            <a:ext cx="5184576" cy="31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43394"/>
            <a:ext cx="5178111" cy="311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35014"/>
            <a:ext cx="5886113" cy="35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0329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как многие из вас в день спят меньше 8 часов, что не является нормой и многие из вас не составляют свой распорядок дня, то я посоветую вам его составлять. Заведите  ежедневник или блокнот и рассчитывайте свой день. Можете записывать туда домашнее задание и понимать, сколько времени нужно затратить на выполнение домашнего задания. Также учитывайте время на школу и на свободное время.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31652"/>
            <a:ext cx="5184576" cy="39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90" y="476672"/>
            <a:ext cx="7506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Помните, что с каждым годом человеку нужно все меньше и меньше часов. Так у школьников норма сна составляет 8–10 часов, у взрослых 7–8 часов, а у пожилых и вовсе потребность во сне сокращается до 5–6 часов. То есть пытайтесь уделить сну хотя бы 8 часов своего дня.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2088984"/>
            <a:ext cx="4053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 вы можете учиться хуже и чувствовать себя хуже, когда элементарно… не высыпаетесь.  Даже если вы укладываетесь спать ровно в 22.00, вы все равно можете плохо спать. Причины плохого сна могут быть разными – неправильно положенная подушка, недостаточно проветренная комната, в квартире слишком жарко или слишком холодно. Есть много других причин, которые мешают высыпаться и быть здоровым.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194542" cy="3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3633</TotalTime>
  <Words>507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Битенская</dc:creator>
  <cp:lastModifiedBy>Екатерина Битенская</cp:lastModifiedBy>
  <cp:revision>31</cp:revision>
  <dcterms:created xsi:type="dcterms:W3CDTF">2015-11-22T16:20:43Z</dcterms:created>
  <dcterms:modified xsi:type="dcterms:W3CDTF">2015-12-22T19:52:28Z</dcterms:modified>
</cp:coreProperties>
</file>