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16.jpeg" ContentType="image/jpeg"/>
  <Override PartName="/ppt/media/image12.jpeg" ContentType="image/jpeg"/>
  <Override PartName="/ppt/media/image11.jpeg" ContentType="image/jpeg"/>
  <Override PartName="/ppt/media/image10.jpeg" ContentType="image/jpeg"/>
  <Override PartName="/ppt/media/image9.jpeg" ContentType="image/jpeg"/>
  <Override PartName="/ppt/media/image8.jpeg" ContentType="image/jpeg"/>
  <Override PartName="/ppt/media/image7.jpeg" ContentType="image/jpeg"/>
  <Override PartName="/ppt/media/image6.png" ContentType="image/png"/>
  <Override PartName="/ppt/media/image14.jpeg" ContentType="image/jpeg"/>
  <Override PartName="/ppt/media/image5.png" ContentType="image/png"/>
  <Override PartName="/ppt/media/image4.jpeg" ContentType="image/jpeg"/>
  <Override PartName="/ppt/media/image3.png" ContentType="image/png"/>
  <Override PartName="/ppt/media/image13.jpeg" ContentType="image/jpeg"/>
  <Override PartName="/ppt/media/image2.png" ContentType="image/png"/>
  <Override PartName="/ppt/media/image15.jpeg" ContentType="image/jpeg"/>
  <Override PartName="/ppt/media/image1.jpeg" ContentType="image/jpe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24.12.15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A454BBD-AEC6-4987-B2A2-1AB5CF144F2E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24.12.15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E5EE78A-5CA5-4C0B-96C1-1A30B79026F4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48000" y="172800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Видеоматериалы к урокам географии 7,8,9 классов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176000" y="4464000"/>
            <a:ext cx="5147640" cy="2832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d0d0d"/>
                </a:solidFill>
                <a:latin typeface="Calibri"/>
              </a:rPr>
              <a:t>Никифорова Вероника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d0d0d"/>
                </a:solidFill>
                <a:latin typeface="Calibri"/>
              </a:rPr>
              <a:t>Верховская Елизавета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d0d0d"/>
                </a:solidFill>
                <a:latin typeface="Calibri"/>
              </a:rPr>
              <a:t>Гаврилова Варвара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d0d0d"/>
                </a:solidFill>
                <a:latin typeface="Calibri"/>
              </a:rPr>
              <a:t>Консультант: Морозова Е.Ю.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7 класс. Гаврилова Варвара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 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Этапы работы: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Изучение литературы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Поиск материалов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Обработка: вырезка некоторых моментов    ( длинных или не актуальных на уроке)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Подготовка заданий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Проведение урока и проверка заданий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Подготовка тестов к защите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4000" y="2880000"/>
            <a:ext cx="9000000" cy="85536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 sz="5400"/>
              <a:t>СПАСИБО ЗА ВНИМАНИЕ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Проблема проекта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362800" cy="52574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Часто основным источником информации для учеников на уроках географии является учебник и карты атласа. Для создания образа территории, географических объектов и явлений необходимы фотографии и видео, которые дают нам визуальное представление.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Цель проекта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Подготовить видео материалы для проведения уроков географии, которые помогают ученикам создать мысленный образ изучаемого объекта.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Актуальность проекта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 наше время есть множество ресурсов, помогающих расширить представление о географии. Но их не используют на уроках (или используют мало). Мы хотим помочь ученикам воссоздать образы природных объектов и явлений на уроках.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Задачи проекта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1) поиск информации структура, ресурсы, отбор (5.09-20.10)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2) защита темы (17.10)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3) монтаж фильма и подготовка вопросов к фильмам (20.09-10.11)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4) проведение уроков (17.11-21.12)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5)  подготовка визитной карточки проекта (1.12-17.12)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6) защита проекта (25 .12)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4320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Критерии оценивания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Отзыв заказчика – руководителя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Отзыв учителей географии из комплекса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Положительные оценки за работы, данные классу после просмотра фильма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Количество фильмов (максимально 4)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Продукт проекта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Список ссылок на фильмы, либо папка на компьютере с фильмами и заданиями, разделенных на классы и темы.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0" y="2817360"/>
            <a:ext cx="91440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6 класс. Веховская Елизавета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8 класс. Никифорова Вероника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Этапы работы: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Анализ литературы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Поиск информации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Составление сценария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Составление вопросов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