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60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8" autoAdjust="0"/>
  </p:normalViewPr>
  <p:slideViewPr>
    <p:cSldViewPr>
      <p:cViewPr varScale="1">
        <p:scale>
          <a:sx n="73" d="100"/>
          <a:sy n="73" d="100"/>
        </p:scale>
        <p:origin x="-10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58A35-8360-4F4C-8F8A-1C0619A810AE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EA752-AC68-4A5D-A4C8-0372ED66C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179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EA752-AC68-4A5D-A4C8-0372ED66CC1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7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8B91-ED58-4200-BD97-5C63B3311783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C6D8-630D-4F2F-A19C-15D2BDB8D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175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8B91-ED58-4200-BD97-5C63B3311783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C6D8-630D-4F2F-A19C-15D2BDB8D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29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8B91-ED58-4200-BD97-5C63B3311783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C6D8-630D-4F2F-A19C-15D2BDB8D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23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8B91-ED58-4200-BD97-5C63B3311783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C6D8-630D-4F2F-A19C-15D2BDB8D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27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8B91-ED58-4200-BD97-5C63B3311783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C6D8-630D-4F2F-A19C-15D2BDB8D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626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8B91-ED58-4200-BD97-5C63B3311783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C6D8-630D-4F2F-A19C-15D2BDB8D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489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8B91-ED58-4200-BD97-5C63B3311783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C6D8-630D-4F2F-A19C-15D2BDB8D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94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8B91-ED58-4200-BD97-5C63B3311783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C6D8-630D-4F2F-A19C-15D2BDB8D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8B91-ED58-4200-BD97-5C63B3311783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C6D8-630D-4F2F-A19C-15D2BDB8D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15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8B91-ED58-4200-BD97-5C63B3311783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C6D8-630D-4F2F-A19C-15D2BDB8D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205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8B91-ED58-4200-BD97-5C63B3311783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C6D8-630D-4F2F-A19C-15D2BDB8D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494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F8B91-ED58-4200-BD97-5C63B3311783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3C6D8-630D-4F2F-A19C-15D2BDB8D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150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981075"/>
            <a:ext cx="9144000" cy="11525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6064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Гимназия 1505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630932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Москва,2014 год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4450221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err="1" smtClean="0">
                <a:solidFill>
                  <a:schemeClr val="tx1"/>
                </a:solidFill>
              </a:rPr>
              <a:t>Семенчуков</a:t>
            </a:r>
            <a:r>
              <a:rPr lang="ru-RU" dirty="0" smtClean="0">
                <a:solidFill>
                  <a:schemeClr val="tx1"/>
                </a:solidFill>
              </a:rPr>
              <a:t> Максим (руководитель)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Тесленко Фёдор  (участник)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87335" y="445022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err="1" smtClean="0">
                <a:solidFill>
                  <a:schemeClr val="tx1"/>
                </a:solidFill>
              </a:rPr>
              <a:t>Ветюков</a:t>
            </a:r>
            <a:r>
              <a:rPr lang="ru-RU" dirty="0" smtClean="0">
                <a:solidFill>
                  <a:schemeClr val="tx1"/>
                </a:solidFill>
              </a:rPr>
              <a:t> Д.А. (консультант)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Наумов А.Л. (рецензент)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031" y="908720"/>
            <a:ext cx="4388917" cy="380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15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ngsuhChe" panose="02030609000101010101" pitchFamily="49" charset="-127"/>
                <a:ea typeface="GungsuhChe" panose="02030609000101010101" pitchFamily="49" charset="-127"/>
              </a:rPr>
              <a:t>Проблема проекта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" y="5733256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2 - личная проблема. На начало проекта, мы не </a:t>
            </a:r>
            <a:r>
              <a:rPr lang="ru-RU" dirty="0" smtClean="0"/>
              <a:t>знали языка </a:t>
            </a:r>
            <a:r>
              <a:rPr lang="ru-RU" dirty="0"/>
              <a:t>С</a:t>
            </a:r>
            <a:r>
              <a:rPr lang="ru-RU" dirty="0" smtClean="0"/>
              <a:t>++ и </a:t>
            </a:r>
            <a:r>
              <a:rPr lang="ru-RU" dirty="0"/>
              <a:t>ни разу не работали с </a:t>
            </a:r>
            <a:r>
              <a:rPr lang="ru-RU" dirty="0" err="1"/>
              <a:t>Arduino</a:t>
            </a:r>
            <a:r>
              <a:rPr lang="ru-RU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26876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1 - социальная проблема. С приходом пятых классов, мы должны привлечь их внимание к играм Дмитрия Алексеевича.</a:t>
            </a:r>
            <a:endParaRPr lang="ru-RU" dirty="0"/>
          </a:p>
        </p:txBody>
      </p:sp>
      <p:pic>
        <p:nvPicPr>
          <p:cNvPr id="2050" name="Picture 2" descr="http://www.thevarguy.com/wp-content/uploads/2009/08/malware-problem-solu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662" y="2564904"/>
            <a:ext cx="3114675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70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44" y="1127056"/>
            <a:ext cx="9133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Научиться работать с </a:t>
            </a:r>
            <a:r>
              <a:rPr lang="ru-RU" dirty="0" err="1" smtClean="0"/>
              <a:t>Arduino</a:t>
            </a:r>
            <a:r>
              <a:rPr lang="ru-RU" dirty="0" smtClean="0"/>
              <a:t> и сделать игры Дмитрия Алексеевича популярнее.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108520" y="188640"/>
            <a:ext cx="9361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ngsuhChe" panose="02030609000101010101" pitchFamily="49" charset="-127"/>
                <a:ea typeface="GungsuhChe" panose="02030609000101010101" pitchFamily="49" charset="-127"/>
              </a:rPr>
              <a:t>Цель проекта: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sp>
        <p:nvSpPr>
          <p:cNvPr id="4" name="AutoShape 2" descr="data:image/jpeg;base64,/9j/4AAQSkZJRgABAQAAAQABAAD/2wCEAAkGBxISEBEUERAUFhIRFxIQFRYSEhUQEhEWFBIWGBUWFxQYKCggGRoxGxQUIjUhJS0rLi8uGR81ODMsOigwLisBCgoKDg0OGxAQGywkICQ1LywsLywsLCwtLDQ0LCwsLCwtLCwsNSwsLCwsLCw0LCwsLCwsLCwsLCwsLCwsLCwsLP/AABEIAMkA+wMBEQACEQEDEQH/xAAcAAEAAQUBAQAAAAAAAAAAAAAABgIDBAUHCAH/xABBEAACAgEBBQUFBQUECwAAAAAAAQIDEQQFEiExQQYHE1FhIkJxgZEUMlKhsSNigpLBM0Oi0TRTVHKDk7PC0vDx/8QAGwEBAAIDAQEAAAAAAAAAAAAAAAMEAQIFBgf/xAAyEQEAAgECBAIIBgMBAQAAAAAAAQIDBBEFEiExQVETIjJhcbHh8BSBkaHB0SNCUvEV/9oADAMBAAIRAxEAPwDuAAAAAAAAAAAAAAAAAAAAAAAAAAAAAAAAAAAAAAAAAAAAAAAAAAAAAAAAAAAAAAAIN3j9ufsKjVRuy1Ni3sy4xpj+JrrJ8cL0y+icOXLy9I7utwzhv4mZvfpWP3+/FR3X9sbddG6vUbrtq3ZqUYqO/CXB5iuGU10xzXDgYw5JtvEs8V0FNNMWx9p/ZPCdyAAAAAAAAAAAAAAAAAAAAAAAAAAAAAAAAAYO3NqQ0untvs+7VFyxycnyjFerbS+Zra3LG8pcGG2bJGOveXmjau0LNRdZda82Wyc5eSzyS9EsJeiKEzMzvL3uHFXFjjHXtCedx0X9t1D6Khp/F2wx+jJsHtS43Hp/w1j3/wAO0lt5YAAAAAAAAAAAAAAAAAAAAAAAAAAAAAAAAHIO+rtBvWV6OEuFeLrcPnNr2Iv4Re9/FHyKue288r0vA9LtWc9vHpH8z9+9y0gegmXWe4nS/wCmW9P2Na/xyl+sSxp47y83x6/WlfjLrBZeeAAAAAAAAAAAAAAAAAAAAAAAAAAAAAPkpJc2l8eANhNPk/oBjbV18NPRbdY/YqjKb9cLkvV8vmYtO0bykxY7ZLxSveejzDtPXTvutuseZ2ylZL4yecL0XJeiKG+/WXvceOuKkUr2joxGwbu9dzmh8PZkZvnfZZbx8k1Wvl+zz8y1gj1d3kuMZOfUzHlER/P8pyTOWAAAAAAAAAAAAAAAAAAAAAAAAAABqe1G36tDpp328VHEYxTxKyb+7BfRv0Sb6Gtrcsbp9PgtnvFK/wDjhG3u8XaGpk/27prfKFDdeF6zXtP6/IrTe0+L0eHQYMUezvPnPX6IrfqJzeZzlJ+cpOT+rNdlyPV6Q+6bWWVvNdk4PzhOUH9UNtmtoi3tdW31PbHXWaeWnt1M7KZOLasxOXsvK9t+01nHN9EZmZmNt0OPBix5Iy1rG7UKxM02dCMsWGwxu9S9ndB9n0mmp61VVwf+8oref1yXaxtEQ8Pnyeky2v5zLYmyIAAAAAAAAAAAAAAAAAAAAAAAAAADlnf3N+Bo17rssb8sqC3f1kQZvB2ODxHPb4OLshd58MtZl8bDWZUtmWs2UuRnZpNmZsjVqF9U5w34VzhZKKe7vqMk3HPrjBiYiG3NfJWax5T1dSn34t/d2el8dTn9IEvpJ8nHjhlf+/2+qzLvtu6aKtfG2T/ojHpZ8m8cLp/1L4u+u/8A2Or/AJkx6W3k2/8Ak0/6llafvsef2mgWPOF/FfJx4/UemnyYnhEeF/2+qV9n+8/QaqUYOUqbJNJK5JRk30U1mP1wb1yxKnm4dmxxv3j3JqSKAAAAAAAAAAAAAAAAAAAAAABB++LZTv2ZOUVmWmnG/h1ik4z+W7Jy/hI8sb1X+G5eTPET49Hntld6Z8YaypbMo5lQ2bNJlVCvPP8A+mJltTHzdZ7MiuJHK5jrsx7IYkySJ3hUyU5bzD6kYYiH1BJCow2hVCLbSSbbwkkstt8kkYZmYiN5eoux1N0NBpY6nPjRrip54yWOSk/xbuE/XJbpvyxu8hqJrOW007btwbIQAAAAAAAAAAAAAAAAAAAAFF9UZxlCaTjNOMk+UlJYafyYZiZid4eXe1mw5aLWXaeWWoPMJP365cYS9eHPHVNdCpMcs7PW6fPGbFF/1aZhJKiTMwimVcK+r+S/zMTPklpi262/RdSNU8R5rkUaymrC3qVxRtWUGpr60StpGUMQvaXTTskoVQlOb5RhFzk/hFcQWtWsb2nZN9gd1Gvvw7lHTw87Pasa9K4/pJxN4x2n3KGXimGnSvrOq9lOwGj0LU4Qdl6/vbcSlF/uLlDry4+rJq44q4+o1uXN0mdo8oSs3VAAAAAAAAAAAAAAAAAAAAAAABzvvk7MfadKtTXHN2lTcsc5085r+H73w3vMiy13jd0uG6j0eTkntPzcFZDDv28lcYY4vmazO6WuOKdZ7q1ExukivjKtIwliFcUYSRCU9iuw09puxq+NUKXFSbg7JPfzyWUvd8+pJipzbuXxTWRp+WNt5nd0vZHdLs+nDtVl8uH9pPdhn0jDHD0bZPGKvi4GTiee3bp8E02fs2miO7RTXXHyrhGCfxxzJIiI7KN72vO9p3ZRlqAAAAAAAAAAAAAAAAAAAAAAAAACNdtO2FGgrxLE75r2Kk+LX4p/hh+vTriLJlinxdDQcPyaq3TpWO8/fi85X43pSUUt5tqMViMcvO7FdEVd5l670VcMdOsrcY+fMbsVpPee6rBhJyqkg2iFSMN4h2/uV0LhoLLGv7a2Tj6xhFRX+JTLWnj1d3kuOZItqIrHhH1dBJ3GAAAAAAAAAAAAAAAAAAAAAAAAAAAhXbzt5Xok6qcT1TXLnGnK4Sn69VH5vhzhy5or0ju63DuF31M89ulPn8P7cL2hrp22Tstm52Te9KUnlt/+9OhU6zO8vXxFMNIpSNohNu7XsD9sf2jVRa0qyoRy4O98s5XFQXmub+ZPjx79Z7OBxHic455Mc+t5+TF7ddgLdC3ZVvWaV+9jM6vSxLp+9y+BpkxzT4LWg4nTURy36W+fw/pCyN1dn3AZXdNp5WTjCEd6c5RhFLnKUnhL6sd+zF7xSs2t2jq9ObB2atNpqaI8VVCMM8t5pe1L5vL+ZfrXliIfP8+WcuS2SfGd2ebIgAAAAAAAAAAAAAAAAAAAAAAAAAc67we8OOn3tPo5KV/GM7FiUaejS6Of5L48FXy5tule7u8M4RObbLm6V8I8/p83F77m23Jtyk3JtvLbfFtt82VYh6qbRSNo7Jh3cdhpa+xXXprSVv1T1El7kX0j5y+S45cZ8ePfv2cHiXEfRRyU9r5O91VxjFRikoxSiklhRSWEklyRbeXmZnrL7KKaaaynwafFNPoGHOe1PdVTc5WaOSpm8vw2m6JP0xxr+WV5JFe+CJ9l29JxrJj9XLHNHn4/X76oLf3a7TjLC0ykvxQtr3X/ADNP8iH0V/J2a8Y0kxvNtvylPe73u8ekmtRqnGV6TVcI+1GrKw5OXWWHjhwXHn0nxYuXrLi8S4r+Ij0ePpXx9/0dEJ3FAAAAAAAAAAAAAAAAAAAAAAAAAByjvC7xs72n0M+HGNl8Xz841P8A7/p5lXLm8KvTcM4P2y54+Ff7/r9XJ5yK8Q9Fe+yV93vYqe0Ld+zMdJW/blydrX93B/q+nxJ8ePmcLiPEPQxy19qf297v+l00K4RhXFRhBKMYxWFFLkki3EbPK2tNp3nuuhgAAAAAAAAAAAAAAAAAAAAAAAAAHyUkk22klxbfBJLq2BENq95WzqG4q52yXSiPiL5TeIv5MhtnpHi6WLhWpyRvy7fHp+3drqO97QSeJV6iK85VwaX8smzWNTT3prcD1MR0mJ/P6JRsntVotTCUqdTW1BOUlJ+HOKXNuEsPHryJIy0mN93PzaTNhna9Zhy7vA7w5alSo0rlHT8VOf3Z3+nnGHpzfXyK2TNz9I7PTcM4RGHbLm9rwjy+vyc6nIiiHavfZIuwnY+zaV3HMNNW14tn5+HDPOb/ACXF9E5qU5pcbX6+MFentT2j+ZehdBoq6KoVUwUK61uxjHkl/V+vUtxG3SHkr3te02tO8yyDLUAAAAAAAAAAAAAAAAAAAAAAAAAFNtijFyk0oxTk23hJJZbb8sBmImZ2hwDt/wBurNdZKuqThpIvEYrMXbj37PPzUenDqc/Lmm87R2ev4dw2unrFrxvf5fBr+zXYrWa5b1NaVXFeJa9yttc0ubl15J8jWmK1+yfVcRwaedrTvPlHdJre53VqOY6ihy8nvxX1wS/hreajXj2LfrWf2Y+zOx86qdRvxTv3LoLDUlFqMliL9fM5mTJ/k28IlHm4jGTNSY9iJifj8UDseOfQvRD0Vskbbw3nYrspbtK/ci3GmvDts/AnyUfOTw8fUmpTmlyNfrq4K++e0PRGytm1aamFNEFCutYSX5tvq2+LfUtxERG0PJZMlslptad5llmWgAAAAAAAAAAAAAAAAAAAAAAAAAAEE749qyp2f4cHiWpmqn0e4k5T/SK+EmQai21Pi63BsMZNRvP+vX+nLO77s8tdroVz/soJ3W44Nwi0t3PrKUV8Gyphpz22l6DiWqnT4JtXvPSHoLW6ujSUOdjjVTTFcliMUuEYxivkkl6HQmYrG8vG0pfNflr1mUIp73NJK1QWn1G7JqKkowbbbwvYTz/X0IPxVI7upbguatOabV/VTtvakK99Vt4Tw97g0+e62uGeuOfJYWGziX25pmO26pEOd9oZUNudkE5y4rdbjKfHGW1wfLm/IsYrW26T0dPRficnqY52r5z1iPvydb7rJ0S2ZS6K4w5xtS4t2xwpSk3xbaUXx5JpdDr4JiaRs5vEcd6ai0XnfymfJLiVRAAAAAAAAKbLElxAw3tKOcAZkJprKAqAAAAAAAAAAAAAAAAct79oPwdG+inan8XGOP0ZV1XaHf4DMekvHuhre4qyP2jVxbW864SXniM2pfnKP5Gml7yn49E8lJ8N5b7vwU/sNG7nc8Zb+PPw57ufTn88Eup9mFPgfL6ed++3RyLZO1vs2/OFe9e1u1yb4VJ/ekv3+meiz55XPmnN3l2tbhy5tqx7Pj5z9/cOhdzW3LH9tjbGU681WYxlQlLfT+qjH+UvaaIiJiOzh8Vx0pFIrXbv+bE78dRGb0c4Ldwrq+WJNLw2vksy+pnPWOks8Iy2rz1j3LncvteyFOqgmt2M67MNZ4zjJP8A6cTbT9phpxbeb1tPl9/N0+nbn44fy/5MnclmVbUql72PisAZULYvk0/mBWAAAALd1yissDQ63XOT4AYSfECSbNfsgZYAAAAAAAAAAAAAAACJ95+xXqtnWqCzZQ1qIJc3uJqS9fYlLh54Is9OajocM1HodREz2npP38XFOxW33odbVdhuHGFiXN1y+9j1XCS9Yoo4r8lt3qtdpvxGGaePePi9D6nT6fW6Zxlu26e+KeU+Ek+KafRp4eeaaOjMRaPc8VW2TBk3jpaHNNX3MvxH4WtxW3w8SrenFfGLSk/oVp0vXpLuU496vrU6+6XQOyXZmnZ9HhU5bk9+c5fesljGeHJdEv1eW7GOkUjaHH1ervqb89/yjycd75tpw1GuVdLTjplKEmuTtk1vpfBRgvimVs2SJtt5O3wzR3ri9JP+3y8G57o9j2rSW2+HLF1m6n5xrWM/zSkvkTYI9XdzuK2/yxTyj5pu9PP8EvoyZzFLrfk/oAjJrllfkBkVbQsj731AzKttP3kBmVbVg/QC7PXQS5gaXXaxyfDkBhgVVRy0BJtDDEQMgAAAAAAAAAAAAAAAAyBxDvN7By0856nTQzp5tynGK40SfPh/q/Xpy8ijnw7etHZ6rhfEoyRGLJPreE+f1+aP9lO2uq0DxVJTpby6rMuHHm4tcYv4cPNMjx5bU7Lur4dh1PW3SfOPvq6Dp++Shx/aaS1S8oThOP1eH+RZjUx4w4tuA5Yn1bRt+aPdpu9XUXwlXpq/AhJNOe9v3NfuyWFDryy/JoivqJnpHRc03BseOebJPNPl4fVE+zPZ+7XXxppXk5zazGqPWUv6LqyGlJvO0OjqtVTT057flHm9IbJ2fDT0VU1LEKoqC83jm36t5b9WdOsRWNoeJy5LZLze3eWWZRvjS8gKXTF+6voBbekg/dQFuWzq37oFuWyqwMfU7LwvZA0844eGB8Av6Ne0BJaF7KAuAAAAAAAAAAAAAAAAOYdrrbo6/ST1c5pePKWmo0m/ZLw6Vlvhhytsk4RxwUYuXnwrZN+aN/y2dzSVpOC8Y4jt60227z/Ed/fOyX9kdvWa2F0rNOqowslVH21ZGzH3uK4PHJtZWc4fAlx3m2+8Odq9PXBNYrbfeN+22zS9ou67R6hudLenseW/DSlU35up8v4WjS+nrbt0WtNxjPija3rR7+/6/wB7ofqe53Vp/s9Tp5Lzn4lb+ijL9SGdNbwl068exTHrVn8tp/pstldznFPU6vK6xohhv/iS/wDE2rpfOVfLx2dtsdf1/p0PQbP0mz6Gq4wpqjxlKTxvPlmU5cZPpx+BZiK0jo42TJl1N97b2lp9d22hGVPhQUqtVDOn1Db8KU4uSsrnBLf30ksQScpN7vDmtJyx4eKzTQWmJ5p2mvevjt4T5bec9ojq3+w53y09b1UYRuabkoJqK9p7vBt4e7u5WXxzxN677dVTPGOLzGPt72cbIgAAAAANNtbR+8gNQBc08sSQEn0r9lAXQAAAAAAAAAAAAAAAFrVaeNkJRlnElKOYtxklJNPdkuMXh80YmN21bTWd4Q7aPZBVyXg6aF1cNPHTUQnb4UtLOLk/EhLzk5JuaxJOPDOeEU49u0Ojj1vNHr22nfeem+/un4eEdmHrdvbR08Z+y5xpjpNOp2UOFduolJQtzvuE5ptpqUE16dTWb3r+ySmn0+SY8N+adonrEd47RMR74nqkvabaMqZ6HFihGzUquxvCUoeBa8Nvkt6MfoS3ttMKWmxReL9N9o3j9YRzW9pbVbtKvTW+LKM9JbWq5K+ddM4wjqHXBKWXFpvGHjfTw+Tim87zEe5cppacmO2SNt+aJ36bz3jft3+PgvaTQ6vULTWScpT02qVkLL4eFiiUMWxw4xlYsNpSdcHnHTi8xFp2nylrbJhx81Y7WrtMR16+HjMR743lKtm7GpodrrTxbbLUYk96Nc5RxJ1r3c8eX4mSxWIUcme+SI5vCNvy97YGyEAAAAAABTZBNYYEd2hpHFt9AMSPNASXZ79kDKAAAAAAAAAAAAAAAAAABoC1qNNCxJWQjNJ5SnFSSfnhmJiJbVtavadlqGzqVOE41QU4KUIuMVFxjPG8ljz3V9Byx3ZnLeYmsz0llGWgAAAAAAAAAAWtRQpIDSWbOkpcOQG50le7EC+AAAAAAAAAAAAAAAAAAAAAAAAAAAAAAAAAAAAAAAAAAAAAAAAAAAAAAAAAAAAAAAAAAAAAAAAAAAAAAAAAAAAAAAAAAAAAAAAAAAAAAAAAAAAAAAAAAAAAA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data:image/jpeg;base64,/9j/4AAQSkZJRgABAQAAAQABAAD/2wCEAAkGBxISEBEUERAUFhIRFxIQFRYSEhUQEhEWFBIWGBUWFxQYKCggGRoxGxQUIjUhJS0rLi8uGR81ODMsOigwLisBCgoKDg0OGxAQGywkICQ1LywsLywsLCwtLDQ0LCwsLCwtLCwsNSwsLCwsLCw0LCwsLCwsLCwsLCwsLCwsLCwsLP/AABEIAMkA+wMBEQACEQEDEQH/xAAcAAEAAQUBAQAAAAAAAAAAAAAABgIDBAUHCAH/xABBEAACAgEBBQUFBQUECwAAAAAAAQIDEQQFEiExQQYHE1FhIkJxgZEUMlKhsSNigpLBM0Oi0TRTVHKDk7PC0vDx/8QAGwEBAAIDAQEAAAAAAAAAAAAAAAMEAQIFBgf/xAAyEQEAAgECBAIIBgMBAQAAAAAAAQIDBBEFEiExQVETIjJhcbHh8BSBkaHB0SNCUvEV/9oADAMBAAIRAxEAPwDuAAAAAAAAAAAAAAAAAAAAAAAAAAAAAAAAAAAAAAAAAAAAAAAAAAAAAAAAAAAAAAAIN3j9ufsKjVRuy1Ni3sy4xpj+JrrJ8cL0y+icOXLy9I7utwzhv4mZvfpWP3+/FR3X9sbddG6vUbrtq3ZqUYqO/CXB5iuGU10xzXDgYw5JtvEs8V0FNNMWx9p/ZPCdyAAAAAAAAAAAAAAAAAAAAAAAAAAAAAAAAAYO3NqQ0untvs+7VFyxycnyjFerbS+Zra3LG8pcGG2bJGOveXmjau0LNRdZda82Wyc5eSzyS9EsJeiKEzMzvL3uHFXFjjHXtCedx0X9t1D6Khp/F2wx+jJsHtS43Hp/w1j3/wAO0lt5YAAAAAAAAAAAAAAAAAAAAAAAAAAAAAAAAHIO+rtBvWV6OEuFeLrcPnNr2Iv4Re9/FHyKue288r0vA9LtWc9vHpH8z9+9y0gegmXWe4nS/wCmW9P2Na/xyl+sSxp47y83x6/WlfjLrBZeeAAAAAAAAAAAAAAAAAAAAAAAAAAAAAPkpJc2l8eANhNPk/oBjbV18NPRbdY/YqjKb9cLkvV8vmYtO0bykxY7ZLxSveejzDtPXTvutuseZ2ylZL4yecL0XJeiKG+/WXvceOuKkUr2joxGwbu9dzmh8PZkZvnfZZbx8k1Wvl+zz8y1gj1d3kuMZOfUzHlER/P8pyTOWAAAAAAAAAAAAAAAAAAAAAAAAAABqe1G36tDpp328VHEYxTxKyb+7BfRv0Sb6Gtrcsbp9PgtnvFK/wDjhG3u8XaGpk/27prfKFDdeF6zXtP6/IrTe0+L0eHQYMUezvPnPX6IrfqJzeZzlJ+cpOT+rNdlyPV6Q+6bWWVvNdk4PzhOUH9UNtmtoi3tdW31PbHXWaeWnt1M7KZOLasxOXsvK9t+01nHN9EZmZmNt0OPBix5Iy1rG7UKxM02dCMsWGwxu9S9ndB9n0mmp61VVwf+8oref1yXaxtEQ8Pnyeky2v5zLYmyIAAAAAAAAAAAAAAAAAAAAAAAAAADlnf3N+Bo17rssb8sqC3f1kQZvB2ODxHPb4OLshd58MtZl8bDWZUtmWs2UuRnZpNmZsjVqF9U5w34VzhZKKe7vqMk3HPrjBiYiG3NfJWax5T1dSn34t/d2el8dTn9IEvpJ8nHjhlf+/2+qzLvtu6aKtfG2T/ojHpZ8m8cLp/1L4u+u/8A2Or/AJkx6W3k2/8Ak0/6llafvsef2mgWPOF/FfJx4/UemnyYnhEeF/2+qV9n+8/QaqUYOUqbJNJK5JRk30U1mP1wb1yxKnm4dmxxv3j3JqSKAAAAAAAAAAAAAAAAAAAAAABB++LZTv2ZOUVmWmnG/h1ik4z+W7Jy/hI8sb1X+G5eTPET49Hntld6Z8YaypbMo5lQ2bNJlVCvPP8A+mJltTHzdZ7MiuJHK5jrsx7IYkySJ3hUyU5bzD6kYYiH1BJCow2hVCLbSSbbwkkstt8kkYZmYiN5eoux1N0NBpY6nPjRrip54yWOSk/xbuE/XJbpvyxu8hqJrOW007btwbIQAAAAAAAAAAAAAAAAAAAAFF9UZxlCaTjNOMk+UlJYafyYZiZid4eXe1mw5aLWXaeWWoPMJP365cYS9eHPHVNdCpMcs7PW6fPGbFF/1aZhJKiTMwimVcK+r+S/zMTPklpi262/RdSNU8R5rkUaymrC3qVxRtWUGpr60StpGUMQvaXTTskoVQlOb5RhFzk/hFcQWtWsb2nZN9gd1Gvvw7lHTw87Pasa9K4/pJxN4x2n3KGXimGnSvrOq9lOwGj0LU4Qdl6/vbcSlF/uLlDry4+rJq44q4+o1uXN0mdo8oSs3VAAAAAAAAAAAAAAAAAAAAAAABzvvk7MfadKtTXHN2lTcsc5085r+H73w3vMiy13jd0uG6j0eTkntPzcFZDDv28lcYY4vmazO6WuOKdZ7q1ExukivjKtIwliFcUYSRCU9iuw09puxq+NUKXFSbg7JPfzyWUvd8+pJipzbuXxTWRp+WNt5nd0vZHdLs+nDtVl8uH9pPdhn0jDHD0bZPGKvi4GTiee3bp8E02fs2miO7RTXXHyrhGCfxxzJIiI7KN72vO9p3ZRlqAAAAAAAAAAAAAAAAAAAAAAAAACNdtO2FGgrxLE75r2Kk+LX4p/hh+vTriLJlinxdDQcPyaq3TpWO8/fi85X43pSUUt5tqMViMcvO7FdEVd5l670VcMdOsrcY+fMbsVpPee6rBhJyqkg2iFSMN4h2/uV0LhoLLGv7a2Tj6xhFRX+JTLWnj1d3kuOZItqIrHhH1dBJ3GAAAAAAAAAAAAAAAAAAAAAAAAAAAhXbzt5Xok6qcT1TXLnGnK4Sn69VH5vhzhy5or0ju63DuF31M89ulPn8P7cL2hrp22Tstm52Te9KUnlt/+9OhU6zO8vXxFMNIpSNohNu7XsD9sf2jVRa0qyoRy4O98s5XFQXmub+ZPjx79Z7OBxHic455Mc+t5+TF7ddgLdC3ZVvWaV+9jM6vSxLp+9y+BpkxzT4LWg4nTURy36W+fw/pCyN1dn3AZXdNp5WTjCEd6c5RhFLnKUnhL6sd+zF7xSs2t2jq9ObB2atNpqaI8VVCMM8t5pe1L5vL+ZfrXliIfP8+WcuS2SfGd2ebIgAAAAAAAAAAAAAAAAAAAAAAAAAc67we8OOn3tPo5KV/GM7FiUaejS6Of5L48FXy5tule7u8M4RObbLm6V8I8/p83F77m23Jtyk3JtvLbfFtt82VYh6qbRSNo7Jh3cdhpa+xXXprSVv1T1El7kX0j5y+S45cZ8ePfv2cHiXEfRRyU9r5O91VxjFRikoxSiklhRSWEklyRbeXmZnrL7KKaaaynwafFNPoGHOe1PdVTc5WaOSpm8vw2m6JP0xxr+WV5JFe+CJ9l29JxrJj9XLHNHn4/X76oLf3a7TjLC0ykvxQtr3X/ADNP8iH0V/J2a8Y0kxvNtvylPe73u8ekmtRqnGV6TVcI+1GrKw5OXWWHjhwXHn0nxYuXrLi8S4r+Ij0ePpXx9/0dEJ3FAAAAAAAAAAAAAAAAAAAAAAAAAByjvC7xs72n0M+HGNl8Xz841P8A7/p5lXLm8KvTcM4P2y54+Ff7/r9XJ5yK8Q9Fe+yV93vYqe0Ld+zMdJW/blydrX93B/q+nxJ8ePmcLiPEPQxy19qf297v+l00K4RhXFRhBKMYxWFFLkki3EbPK2tNp3nuuhgAAAAAAAAAAAAAAAAAAAAAAAAAHyUkk22klxbfBJLq2BENq95WzqG4q52yXSiPiL5TeIv5MhtnpHi6WLhWpyRvy7fHp+3drqO97QSeJV6iK85VwaX8smzWNTT3prcD1MR0mJ/P6JRsntVotTCUqdTW1BOUlJ+HOKXNuEsPHryJIy0mN93PzaTNhna9Zhy7vA7w5alSo0rlHT8VOf3Z3+nnGHpzfXyK2TNz9I7PTcM4RGHbLm9rwjy+vyc6nIiiHavfZIuwnY+zaV3HMNNW14tn5+HDPOb/ACXF9E5qU5pcbX6+MFentT2j+ZehdBoq6KoVUwUK61uxjHkl/V+vUtxG3SHkr3te02tO8yyDLUAAAAAAAAAAAAAAAAAAAAAAAAAFNtijFyk0oxTk23hJJZbb8sBmImZ2hwDt/wBurNdZKuqThpIvEYrMXbj37PPzUenDqc/Lmm87R2ev4dw2unrFrxvf5fBr+zXYrWa5b1NaVXFeJa9yttc0ubl15J8jWmK1+yfVcRwaedrTvPlHdJre53VqOY6ihy8nvxX1wS/hreajXj2LfrWf2Y+zOx86qdRvxTv3LoLDUlFqMliL9fM5mTJ/k28IlHm4jGTNSY9iJifj8UDseOfQvRD0Vskbbw3nYrspbtK/ci3GmvDts/AnyUfOTw8fUmpTmlyNfrq4K++e0PRGytm1aamFNEFCutYSX5tvq2+LfUtxERG0PJZMlslptad5llmWgAAAAAAAAAAAAAAAAAAAAAAAAAAEE749qyp2f4cHiWpmqn0e4k5T/SK+EmQai21Pi63BsMZNRvP+vX+nLO77s8tdroVz/soJ3W44Nwi0t3PrKUV8Gyphpz22l6DiWqnT4JtXvPSHoLW6ujSUOdjjVTTFcliMUuEYxivkkl6HQmYrG8vG0pfNflr1mUIp73NJK1QWn1G7JqKkowbbbwvYTz/X0IPxVI7upbguatOabV/VTtvakK99Vt4Tw97g0+e62uGeuOfJYWGziX25pmO26pEOd9oZUNudkE5y4rdbjKfHGW1wfLm/IsYrW26T0dPRficnqY52r5z1iPvydb7rJ0S2ZS6K4w5xtS4t2xwpSk3xbaUXx5JpdDr4JiaRs5vEcd6ai0XnfymfJLiVRAAAAAAAAKbLElxAw3tKOcAZkJprKAqAAAAAAAAAAAAAAAAct79oPwdG+inan8XGOP0ZV1XaHf4DMekvHuhre4qyP2jVxbW864SXniM2pfnKP5Gml7yn49E8lJ8N5b7vwU/sNG7nc8Zb+PPw57ufTn88Eup9mFPgfL6ed++3RyLZO1vs2/OFe9e1u1yb4VJ/ekv3+meiz55XPmnN3l2tbhy5tqx7Pj5z9/cOhdzW3LH9tjbGU681WYxlQlLfT+qjH+UvaaIiJiOzh8Vx0pFIrXbv+bE78dRGb0c4Ldwrq+WJNLw2vksy+pnPWOks8Iy2rz1j3LncvteyFOqgmt2M67MNZ4zjJP8A6cTbT9phpxbeb1tPl9/N0+nbn44fy/5MnclmVbUql72PisAZULYvk0/mBWAAAALd1yissDQ63XOT4AYSfECSbNfsgZYAAAAAAAAAAAAAAACJ95+xXqtnWqCzZQ1qIJc3uJqS9fYlLh54Is9OajocM1HodREz2npP38XFOxW33odbVdhuHGFiXN1y+9j1XCS9Yoo4r8lt3qtdpvxGGaePePi9D6nT6fW6Zxlu26e+KeU+Ek+KafRp4eeaaOjMRaPc8VW2TBk3jpaHNNX3MvxH4WtxW3w8SrenFfGLSk/oVp0vXpLuU496vrU6+6XQOyXZmnZ9HhU5bk9+c5fesljGeHJdEv1eW7GOkUjaHH1ervqb89/yjycd75tpw1GuVdLTjplKEmuTtk1vpfBRgvimVs2SJtt5O3wzR3ri9JP+3y8G57o9j2rSW2+HLF1m6n5xrWM/zSkvkTYI9XdzuK2/yxTyj5pu9PP8EvoyZzFLrfk/oAjJrllfkBkVbQsj731AzKttP3kBmVbVg/QC7PXQS5gaXXaxyfDkBhgVVRy0BJtDDEQMgAAAAAAAAAAAAAAAAyBxDvN7By0856nTQzp5tynGK40SfPh/q/Xpy8ijnw7etHZ6rhfEoyRGLJPreE+f1+aP9lO2uq0DxVJTpby6rMuHHm4tcYv4cPNMjx5bU7Lur4dh1PW3SfOPvq6Dp++Shx/aaS1S8oThOP1eH+RZjUx4w4tuA5Yn1bRt+aPdpu9XUXwlXpq/AhJNOe9v3NfuyWFDryy/JoivqJnpHRc03BseOebJPNPl4fVE+zPZ+7XXxppXk5zazGqPWUv6LqyGlJvO0OjqtVTT057flHm9IbJ2fDT0VU1LEKoqC83jm36t5b9WdOsRWNoeJy5LZLze3eWWZRvjS8gKXTF+6voBbekg/dQFuWzq37oFuWyqwMfU7LwvZA0844eGB8Av6Ne0BJaF7KAuAAAAAAAAAAAAAAAAOYdrrbo6/ST1c5pePKWmo0m/ZLw6Vlvhhytsk4RxwUYuXnwrZN+aN/y2dzSVpOC8Y4jt60227z/Ed/fOyX9kdvWa2F0rNOqowslVH21ZGzH3uK4PHJtZWc4fAlx3m2+8Odq9PXBNYrbfeN+22zS9ou67R6hudLenseW/DSlU35up8v4WjS+nrbt0WtNxjPija3rR7+/6/wB7ofqe53Vp/s9Tp5Lzn4lb+ijL9SGdNbwl068exTHrVn8tp/pstldznFPU6vK6xohhv/iS/wDE2rpfOVfLx2dtsdf1/p0PQbP0mz6Gq4wpqjxlKTxvPlmU5cZPpx+BZiK0jo42TJl1N97b2lp9d22hGVPhQUqtVDOn1Db8KU4uSsrnBLf30ksQScpN7vDmtJyx4eKzTQWmJ5p2mvevjt4T5bec9ojq3+w53y09b1UYRuabkoJqK9p7vBt4e7u5WXxzxN677dVTPGOLzGPt72cbIgAAAAANNtbR+8gNQBc08sSQEn0r9lAXQAAAAAAAAAAAAAAAFrVaeNkJRlnElKOYtxklJNPdkuMXh80YmN21bTWd4Q7aPZBVyXg6aF1cNPHTUQnb4UtLOLk/EhLzk5JuaxJOPDOeEU49u0Ojj1vNHr22nfeem+/un4eEdmHrdvbR08Z+y5xpjpNOp2UOFduolJQtzvuE5ptpqUE16dTWb3r+ySmn0+SY8N+adonrEd47RMR74nqkvabaMqZ6HFihGzUquxvCUoeBa8Nvkt6MfoS3ttMKWmxReL9N9o3j9YRzW9pbVbtKvTW+LKM9JbWq5K+ddM4wjqHXBKWXFpvGHjfTw+Tim87zEe5cppacmO2SNt+aJ36bz3jft3+PgvaTQ6vULTWScpT02qVkLL4eFiiUMWxw4xlYsNpSdcHnHTi8xFp2nylrbJhx81Y7WrtMR16+HjMR743lKtm7GpodrrTxbbLUYk96Nc5RxJ1r3c8eX4mSxWIUcme+SI5vCNvy97YGyEAAAAAABTZBNYYEd2hpHFt9AMSPNASXZ79kDKAAAAAAAAAAAAAAAAAABoC1qNNCxJWQjNJ5SnFSSfnhmJiJbVtavadlqGzqVOE41QU4KUIuMVFxjPG8ljz3V9Byx3ZnLeYmsz0llGWgAAAAAAAAAAWtRQpIDSWbOkpcOQG50le7EC+AAAAAAAAAAAAAAAAAAAAAAAAAAAAAAAAAAAAAAAAAAAAAAAAAAAAAAAAAAAAAAAAAAAAAAAAAAAAAAAAAAAAAAAAAAAAAAAAAAAAAAAAAAAAAAAAAAAAAAD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data:image/jpeg;base64,/9j/4AAQSkZJRgABAQAAAQABAAD/2wCEAAkGBxISEBEUERAUFhIRFxIQFRYSEhUQEhEWFBIWGBUWFxQYKCggGRoxGxQUIjUhJS0rLi8uGR81ODMsOigwLisBCgoKDg0OGxAQGywkICQ1LywsLywsLCwtLDQ0LCwsLCwtLCwsNSwsLCwsLCw0LCwsLCwsLCwsLCwsLCwsLCwsLP/AABEIAMkA+wMBEQACEQEDEQH/xAAcAAEAAQUBAQAAAAAAAAAAAAAABgIDBAUHCAH/xABBEAACAgEBBQUFBQUECwAAAAAAAQIDEQQFEiExQQYHE1FhIkJxgZEUMlKhsSNigpLBM0Oi0TRTVHKDk7PC0vDx/8QAGwEBAAIDAQEAAAAAAAAAAAAAAAMEAQIFBgf/xAAyEQEAAgECBAIIBgMBAQAAAAAAAQIDBBEFEiExQVETIjJhcbHh8BSBkaHB0SNCUvEV/9oADAMBAAIRAxEAPwDuAAAAAAAAAAAAAAAAAAAAAAAAAAAAAAAAAAAAAAAAAAAAAAAAAAAAAAAAAAAAAAAIN3j9ufsKjVRuy1Ni3sy4xpj+JrrJ8cL0y+icOXLy9I7utwzhv4mZvfpWP3+/FR3X9sbddG6vUbrtq3ZqUYqO/CXB5iuGU10xzXDgYw5JtvEs8V0FNNMWx9p/ZPCdyAAAAAAAAAAAAAAAAAAAAAAAAAAAAAAAAAYO3NqQ0untvs+7VFyxycnyjFerbS+Zra3LG8pcGG2bJGOveXmjau0LNRdZda82Wyc5eSzyS9EsJeiKEzMzvL3uHFXFjjHXtCedx0X9t1D6Khp/F2wx+jJsHtS43Hp/w1j3/wAO0lt5YAAAAAAAAAAAAAAAAAAAAAAAAAAAAAAAAHIO+rtBvWV6OEuFeLrcPnNr2Iv4Re9/FHyKue288r0vA9LtWc9vHpH8z9+9y0gegmXWe4nS/wCmW9P2Na/xyl+sSxp47y83x6/WlfjLrBZeeAAAAAAAAAAAAAAAAAAAAAAAAAAAAAPkpJc2l8eANhNPk/oBjbV18NPRbdY/YqjKb9cLkvV8vmYtO0bykxY7ZLxSveejzDtPXTvutuseZ2ylZL4yecL0XJeiKG+/WXvceOuKkUr2joxGwbu9dzmh8PZkZvnfZZbx8k1Wvl+zz8y1gj1d3kuMZOfUzHlER/P8pyTOWAAAAAAAAAAAAAAAAAAAAAAAAAABqe1G36tDpp328VHEYxTxKyb+7BfRv0Sb6Gtrcsbp9PgtnvFK/wDjhG3u8XaGpk/27prfKFDdeF6zXtP6/IrTe0+L0eHQYMUezvPnPX6IrfqJzeZzlJ+cpOT+rNdlyPV6Q+6bWWVvNdk4PzhOUH9UNtmtoi3tdW31PbHXWaeWnt1M7KZOLasxOXsvK9t+01nHN9EZmZmNt0OPBix5Iy1rG7UKxM02dCMsWGwxu9S9ndB9n0mmp61VVwf+8oref1yXaxtEQ8Pnyeky2v5zLYmyIAAAAAAAAAAAAAAAAAAAAAAAAAADlnf3N+Bo17rssb8sqC3f1kQZvB2ODxHPb4OLshd58MtZl8bDWZUtmWs2UuRnZpNmZsjVqF9U5w34VzhZKKe7vqMk3HPrjBiYiG3NfJWax5T1dSn34t/d2el8dTn9IEvpJ8nHjhlf+/2+qzLvtu6aKtfG2T/ojHpZ8m8cLp/1L4u+u/8A2Or/AJkx6W3k2/8Ak0/6llafvsef2mgWPOF/FfJx4/UemnyYnhEeF/2+qV9n+8/QaqUYOUqbJNJK5JRk30U1mP1wb1yxKnm4dmxxv3j3JqSKAAAAAAAAAAAAAAAAAAAAAABB++LZTv2ZOUVmWmnG/h1ik4z+W7Jy/hI8sb1X+G5eTPET49Hntld6Z8YaypbMo5lQ2bNJlVCvPP8A+mJltTHzdZ7MiuJHK5jrsx7IYkySJ3hUyU5bzD6kYYiH1BJCow2hVCLbSSbbwkkstt8kkYZmYiN5eoux1N0NBpY6nPjRrip54yWOSk/xbuE/XJbpvyxu8hqJrOW007btwbIQAAAAAAAAAAAAAAAAAAAAFF9UZxlCaTjNOMk+UlJYafyYZiZid4eXe1mw5aLWXaeWWoPMJP365cYS9eHPHVNdCpMcs7PW6fPGbFF/1aZhJKiTMwimVcK+r+S/zMTPklpi262/RdSNU8R5rkUaymrC3qVxRtWUGpr60StpGUMQvaXTTskoVQlOb5RhFzk/hFcQWtWsb2nZN9gd1Gvvw7lHTw87Pasa9K4/pJxN4x2n3KGXimGnSvrOq9lOwGj0LU4Qdl6/vbcSlF/uLlDry4+rJq44q4+o1uXN0mdo8oSs3VAAAAAAAAAAAAAAAAAAAAAAABzvvk7MfadKtTXHN2lTcsc5085r+H73w3vMiy13jd0uG6j0eTkntPzcFZDDv28lcYY4vmazO6WuOKdZ7q1ExukivjKtIwliFcUYSRCU9iuw09puxq+NUKXFSbg7JPfzyWUvd8+pJipzbuXxTWRp+WNt5nd0vZHdLs+nDtVl8uH9pPdhn0jDHD0bZPGKvi4GTiee3bp8E02fs2miO7RTXXHyrhGCfxxzJIiI7KN72vO9p3ZRlqAAAAAAAAAAAAAAAAAAAAAAAAACNdtO2FGgrxLE75r2Kk+LX4p/hh+vTriLJlinxdDQcPyaq3TpWO8/fi85X43pSUUt5tqMViMcvO7FdEVd5l670VcMdOsrcY+fMbsVpPee6rBhJyqkg2iFSMN4h2/uV0LhoLLGv7a2Tj6xhFRX+JTLWnj1d3kuOZItqIrHhH1dBJ3GAAAAAAAAAAAAAAAAAAAAAAAAAAAhXbzt5Xok6qcT1TXLnGnK4Sn69VH5vhzhy5or0ju63DuF31M89ulPn8P7cL2hrp22Tstm52Te9KUnlt/+9OhU6zO8vXxFMNIpSNohNu7XsD9sf2jVRa0qyoRy4O98s5XFQXmub+ZPjx79Z7OBxHic455Mc+t5+TF7ddgLdC3ZVvWaV+9jM6vSxLp+9y+BpkxzT4LWg4nTURy36W+fw/pCyN1dn3AZXdNp5WTjCEd6c5RhFLnKUnhL6sd+zF7xSs2t2jq9ObB2atNpqaI8VVCMM8t5pe1L5vL+ZfrXliIfP8+WcuS2SfGd2ebIgAAAAAAAAAAAAAAAAAAAAAAAAAc67we8OOn3tPo5KV/GM7FiUaejS6Of5L48FXy5tule7u8M4RObbLm6V8I8/p83F77m23Jtyk3JtvLbfFtt82VYh6qbRSNo7Jh3cdhpa+xXXprSVv1T1El7kX0j5y+S45cZ8ePfv2cHiXEfRRyU9r5O91VxjFRikoxSiklhRSWEklyRbeXmZnrL7KKaaaynwafFNPoGHOe1PdVTc5WaOSpm8vw2m6JP0xxr+WV5JFe+CJ9l29JxrJj9XLHNHn4/X76oLf3a7TjLC0ykvxQtr3X/ADNP8iH0V/J2a8Y0kxvNtvylPe73u8ekmtRqnGV6TVcI+1GrKw5OXWWHjhwXHn0nxYuXrLi8S4r+Ij0ePpXx9/0dEJ3FAAAAAAAAAAAAAAAAAAAAAAAAAByjvC7xs72n0M+HGNl8Xz841P8A7/p5lXLm8KvTcM4P2y54+Ff7/r9XJ5yK8Q9Fe+yV93vYqe0Ld+zMdJW/blydrX93B/q+nxJ8ePmcLiPEPQxy19qf297v+l00K4RhXFRhBKMYxWFFLkki3EbPK2tNp3nuuhgAAAAAAAAAAAAAAAAAAAAAAAAAHyUkk22klxbfBJLq2BENq95WzqG4q52yXSiPiL5TeIv5MhtnpHi6WLhWpyRvy7fHp+3drqO97QSeJV6iK85VwaX8smzWNTT3prcD1MR0mJ/P6JRsntVotTCUqdTW1BOUlJ+HOKXNuEsPHryJIy0mN93PzaTNhna9Zhy7vA7w5alSo0rlHT8VOf3Z3+nnGHpzfXyK2TNz9I7PTcM4RGHbLm9rwjy+vyc6nIiiHavfZIuwnY+zaV3HMNNW14tn5+HDPOb/ACXF9E5qU5pcbX6+MFentT2j+ZehdBoq6KoVUwUK61uxjHkl/V+vUtxG3SHkr3te02tO8yyDLUAAAAAAAAAAAAAAAAAAAAAAAAAFNtijFyk0oxTk23hJJZbb8sBmImZ2hwDt/wBurNdZKuqThpIvEYrMXbj37PPzUenDqc/Lmm87R2ev4dw2unrFrxvf5fBr+zXYrWa5b1NaVXFeJa9yttc0ubl15J8jWmK1+yfVcRwaedrTvPlHdJre53VqOY6ihy8nvxX1wS/hreajXj2LfrWf2Y+zOx86qdRvxTv3LoLDUlFqMliL9fM5mTJ/k28IlHm4jGTNSY9iJifj8UDseOfQvRD0Vskbbw3nYrspbtK/ci3GmvDts/AnyUfOTw8fUmpTmlyNfrq4K++e0PRGytm1aamFNEFCutYSX5tvq2+LfUtxERG0PJZMlslptad5llmWgAAAAAAAAAAAAAAAAAAAAAAAAAAEE749qyp2f4cHiWpmqn0e4k5T/SK+EmQai21Pi63BsMZNRvP+vX+nLO77s8tdroVz/soJ3W44Nwi0t3PrKUV8Gyphpz22l6DiWqnT4JtXvPSHoLW6ujSUOdjjVTTFcliMUuEYxivkkl6HQmYrG8vG0pfNflr1mUIp73NJK1QWn1G7JqKkowbbbwvYTz/X0IPxVI7upbguatOabV/VTtvakK99Vt4Tw97g0+e62uGeuOfJYWGziX25pmO26pEOd9oZUNudkE5y4rdbjKfHGW1wfLm/IsYrW26T0dPRficnqY52r5z1iPvydb7rJ0S2ZS6K4w5xtS4t2xwpSk3xbaUXx5JpdDr4JiaRs5vEcd6ai0XnfymfJLiVRAAAAAAAAKbLElxAw3tKOcAZkJprKAqAAAAAAAAAAAAAAAAct79oPwdG+inan8XGOP0ZV1XaHf4DMekvHuhre4qyP2jVxbW864SXniM2pfnKP5Gml7yn49E8lJ8N5b7vwU/sNG7nc8Zb+PPw57ufTn88Eup9mFPgfL6ed++3RyLZO1vs2/OFe9e1u1yb4VJ/ekv3+meiz55XPmnN3l2tbhy5tqx7Pj5z9/cOhdzW3LH9tjbGU681WYxlQlLfT+qjH+UvaaIiJiOzh8Vx0pFIrXbv+bE78dRGb0c4Ldwrq+WJNLw2vksy+pnPWOks8Iy2rz1j3LncvteyFOqgmt2M67MNZ4zjJP8A6cTbT9phpxbeb1tPl9/N0+nbn44fy/5MnclmVbUql72PisAZULYvk0/mBWAAAALd1yissDQ63XOT4AYSfECSbNfsgZYAAAAAAAAAAAAAAACJ95+xXqtnWqCzZQ1qIJc3uJqS9fYlLh54Is9OajocM1HodREz2npP38XFOxW33odbVdhuHGFiXN1y+9j1XCS9Yoo4r8lt3qtdpvxGGaePePi9D6nT6fW6Zxlu26e+KeU+Ek+KafRp4eeaaOjMRaPc8VW2TBk3jpaHNNX3MvxH4WtxW3w8SrenFfGLSk/oVp0vXpLuU496vrU6+6XQOyXZmnZ9HhU5bk9+c5fesljGeHJdEv1eW7GOkUjaHH1ervqb89/yjycd75tpw1GuVdLTjplKEmuTtk1vpfBRgvimVs2SJtt5O3wzR3ri9JP+3y8G57o9j2rSW2+HLF1m6n5xrWM/zSkvkTYI9XdzuK2/yxTyj5pu9PP8EvoyZzFLrfk/oAjJrllfkBkVbQsj731AzKttP3kBmVbVg/QC7PXQS5gaXXaxyfDkBhgVVRy0BJtDDEQMgAAAAAAAAAAAAAAAAyBxDvN7By0856nTQzp5tynGK40SfPh/q/Xpy8ijnw7etHZ6rhfEoyRGLJPreE+f1+aP9lO2uq0DxVJTpby6rMuHHm4tcYv4cPNMjx5bU7Lur4dh1PW3SfOPvq6Dp++Shx/aaS1S8oThOP1eH+RZjUx4w4tuA5Yn1bRt+aPdpu9XUXwlXpq/AhJNOe9v3NfuyWFDryy/JoivqJnpHRc03BseOebJPNPl4fVE+zPZ+7XXxppXk5zazGqPWUv6LqyGlJvO0OjqtVTT057flHm9IbJ2fDT0VU1LEKoqC83jm36t5b9WdOsRWNoeJy5LZLze3eWWZRvjS8gKXTF+6voBbekg/dQFuWzq37oFuWyqwMfU7LwvZA0844eGB8Av6Ne0BJaF7KAuAAAAAAAAAAAAAAAAOYdrrbo6/ST1c5pePKWmo0m/ZLw6Vlvhhytsk4RxwUYuXnwrZN+aN/y2dzSVpOC8Y4jt60227z/Ed/fOyX9kdvWa2F0rNOqowslVH21ZGzH3uK4PHJtZWc4fAlx3m2+8Odq9PXBNYrbfeN+22zS9ou67R6hudLenseW/DSlU35up8v4WjS+nrbt0WtNxjPija3rR7+/6/wB7ofqe53Vp/s9Tp5Lzn4lb+ijL9SGdNbwl068exTHrVn8tp/pstldznFPU6vK6xohhv/iS/wDE2rpfOVfLx2dtsdf1/p0PQbP0mz6Gq4wpqjxlKTxvPlmU5cZPpx+BZiK0jo42TJl1N97b2lp9d22hGVPhQUqtVDOn1Db8KU4uSsrnBLf30ksQScpN7vDmtJyx4eKzTQWmJ5p2mvevjt4T5bec9ojq3+w53y09b1UYRuabkoJqK9p7vBt4e7u5WXxzxN677dVTPGOLzGPt72cbIgAAAAANNtbR+8gNQBc08sSQEn0r9lAXQAAAAAAAAAAAAAAAFrVaeNkJRlnElKOYtxklJNPdkuMXh80YmN21bTWd4Q7aPZBVyXg6aF1cNPHTUQnb4UtLOLk/EhLzk5JuaxJOPDOeEU49u0Ojj1vNHr22nfeem+/un4eEdmHrdvbR08Z+y5xpjpNOp2UOFduolJQtzvuE5ptpqUE16dTWb3r+ySmn0+SY8N+adonrEd47RMR74nqkvabaMqZ6HFihGzUquxvCUoeBa8Nvkt6MfoS3ttMKWmxReL9N9o3j9YRzW9pbVbtKvTW+LKM9JbWq5K+ddM4wjqHXBKWXFpvGHjfTw+Tim87zEe5cppacmO2SNt+aJ36bz3jft3+PgvaTQ6vULTWScpT02qVkLL4eFiiUMWxw4xlYsNpSdcHnHTi8xFp2nylrbJhx81Y7WrtMR16+HjMR743lKtm7GpodrrTxbbLUYk96Nc5RxJ1r3c8eX4mSxWIUcme+SI5vCNvy97YGyEAAAAAABTZBNYYEd2hpHFt9AMSPNASXZ79kDKAAAAAAAAAAAAAAAAAABoC1qNNCxJWQjNJ5SnFSSfnhmJiJbVtavadlqGzqVOE41QU4KUIuMVFxjPG8ljz3V9Byx3ZnLeYmsz0llGWgAAAAAAAAAAWtRQpIDSWbOkpcOQG50le7EC+AAAAAAAAAAAAAAAAAAAAAAAAAAAAAAAAAAAAAAAAAAAAAAAAAAAAAAAAAAAAAAAAAAAAAAAAAAAAAAAAAAAAAAAAAAAAAAAAAAAAAAAAAAAAAAAAAAAAAAD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data:image/jpeg;base64,/9j/4AAQSkZJRgABAQAAAQABAAD/2wCEAAkGBxISEBEUERAUFhIRFxIQFRYSEhUQEhEWFBIWGBUWFxQYKCggGRoxGxQUIjUhJS0rLi8uGR81ODMsOigwLisBCgoKDg0OGxAQGywkICQ1LywsLywsLCwtLDQ0LCwsLCwtLCwsNSwsLCwsLCw0LCwsLCwsLCwsLCwsLCwsLCwsLP/AABEIAMkA+wMBEQACEQEDEQH/xAAcAAEAAQUBAQAAAAAAAAAAAAAABgIDBAUHCAH/xABBEAACAgEBBQUFBQUECwAAAAAAAQIDEQQFEiExQQYHE1FhIkJxgZEUMlKhsSNigpLBM0Oi0TRTVHKDk7PC0vDx/8QAGwEBAAIDAQEAAAAAAAAAAAAAAAMEAQIFBgf/xAAyEQEAAgECBAIIBgMBAQAAAAAAAQIDBBEFEiExQVETIjJhcbHh8BSBkaHB0SNCUvEV/9oADAMBAAIRAxEAPwDuAAAAAAAAAAAAAAAAAAAAAAAAAAAAAAAAAAAAAAAAAAAAAAAAAAAAAAAAAAAAAAAIN3j9ufsKjVRuy1Ni3sy4xpj+JrrJ8cL0y+icOXLy9I7utwzhv4mZvfpWP3+/FR3X9sbddG6vUbrtq3ZqUYqO/CXB5iuGU10xzXDgYw5JtvEs8V0FNNMWx9p/ZPCdyAAAAAAAAAAAAAAAAAAAAAAAAAAAAAAAAAYO3NqQ0untvs+7VFyxycnyjFerbS+Zra3LG8pcGG2bJGOveXmjau0LNRdZda82Wyc5eSzyS9EsJeiKEzMzvL3uHFXFjjHXtCedx0X9t1D6Khp/F2wx+jJsHtS43Hp/w1j3/wAO0lt5YAAAAAAAAAAAAAAAAAAAAAAAAAAAAAAAAHIO+rtBvWV6OEuFeLrcPnNr2Iv4Re9/FHyKue288r0vA9LtWc9vHpH8z9+9y0gegmXWe4nS/wCmW9P2Na/xyl+sSxp47y83x6/WlfjLrBZeeAAAAAAAAAAAAAAAAAAAAAAAAAAAAAPkpJc2l8eANhNPk/oBjbV18NPRbdY/YqjKb9cLkvV8vmYtO0bykxY7ZLxSveejzDtPXTvutuseZ2ylZL4yecL0XJeiKG+/WXvceOuKkUr2joxGwbu9dzmh8PZkZvnfZZbx8k1Wvl+zz8y1gj1d3kuMZOfUzHlER/P8pyTOWAAAAAAAAAAAAAAAAAAAAAAAAAABqe1G36tDpp328VHEYxTxKyb+7BfRv0Sb6Gtrcsbp9PgtnvFK/wDjhG3u8XaGpk/27prfKFDdeF6zXtP6/IrTe0+L0eHQYMUezvPnPX6IrfqJzeZzlJ+cpOT+rNdlyPV6Q+6bWWVvNdk4PzhOUH9UNtmtoi3tdW31PbHXWaeWnt1M7KZOLasxOXsvK9t+01nHN9EZmZmNt0OPBix5Iy1rG7UKxM02dCMsWGwxu9S9ndB9n0mmp61VVwf+8oref1yXaxtEQ8Pnyeky2v5zLYmyIAAAAAAAAAAAAAAAAAAAAAAAAAADlnf3N+Bo17rssb8sqC3f1kQZvB2ODxHPb4OLshd58MtZl8bDWZUtmWs2UuRnZpNmZsjVqF9U5w34VzhZKKe7vqMk3HPrjBiYiG3NfJWax5T1dSn34t/d2el8dTn9IEvpJ8nHjhlf+/2+qzLvtu6aKtfG2T/ojHpZ8m8cLp/1L4u+u/8A2Or/AJkx6W3k2/8Ak0/6llafvsef2mgWPOF/FfJx4/UemnyYnhEeF/2+qV9n+8/QaqUYOUqbJNJK5JRk30U1mP1wb1yxKnm4dmxxv3j3JqSKAAAAAAAAAAAAAAAAAAAAAABB++LZTv2ZOUVmWmnG/h1ik4z+W7Jy/hI8sb1X+G5eTPET49Hntld6Z8YaypbMo5lQ2bNJlVCvPP8A+mJltTHzdZ7MiuJHK5jrsx7IYkySJ3hUyU5bzD6kYYiH1BJCow2hVCLbSSbbwkkstt8kkYZmYiN5eoux1N0NBpY6nPjRrip54yWOSk/xbuE/XJbpvyxu8hqJrOW007btwbIQAAAAAAAAAAAAAAAAAAAAFF9UZxlCaTjNOMk+UlJYafyYZiZid4eXe1mw5aLWXaeWWoPMJP365cYS9eHPHVNdCpMcs7PW6fPGbFF/1aZhJKiTMwimVcK+r+S/zMTPklpi262/RdSNU8R5rkUaymrC3qVxRtWUGpr60StpGUMQvaXTTskoVQlOb5RhFzk/hFcQWtWsb2nZN9gd1Gvvw7lHTw87Pasa9K4/pJxN4x2n3KGXimGnSvrOq9lOwGj0LU4Qdl6/vbcSlF/uLlDry4+rJq44q4+o1uXN0mdo8oSs3VAAAAAAAAAAAAAAAAAAAAAAABzvvk7MfadKtTXHN2lTcsc5085r+H73w3vMiy13jd0uG6j0eTkntPzcFZDDv28lcYY4vmazO6WuOKdZ7q1ExukivjKtIwliFcUYSRCU9iuw09puxq+NUKXFSbg7JPfzyWUvd8+pJipzbuXxTWRp+WNt5nd0vZHdLs+nDtVl8uH9pPdhn0jDHD0bZPGKvi4GTiee3bp8E02fs2miO7RTXXHyrhGCfxxzJIiI7KN72vO9p3ZRlqAAAAAAAAAAAAAAAAAAAAAAAAACNdtO2FGgrxLE75r2Kk+LX4p/hh+vTriLJlinxdDQcPyaq3TpWO8/fi85X43pSUUt5tqMViMcvO7FdEVd5l670VcMdOsrcY+fMbsVpPee6rBhJyqkg2iFSMN4h2/uV0LhoLLGv7a2Tj6xhFRX+JTLWnj1d3kuOZItqIrHhH1dBJ3GAAAAAAAAAAAAAAAAAAAAAAAAAAAhXbzt5Xok6qcT1TXLnGnK4Sn69VH5vhzhy5or0ju63DuF31M89ulPn8P7cL2hrp22Tstm52Te9KUnlt/+9OhU6zO8vXxFMNIpSNohNu7XsD9sf2jVRa0qyoRy4O98s5XFQXmub+ZPjx79Z7OBxHic455Mc+t5+TF7ddgLdC3ZVvWaV+9jM6vSxLp+9y+BpkxzT4LWg4nTURy36W+fw/pCyN1dn3AZXdNp5WTjCEd6c5RhFLnKUnhL6sd+zF7xSs2t2jq9ObB2atNpqaI8VVCMM8t5pe1L5vL+ZfrXliIfP8+WcuS2SfGd2ebIgAAAAAAAAAAAAAAAAAAAAAAAAAc67we8OOn3tPo5KV/GM7FiUaejS6Of5L48FXy5tule7u8M4RObbLm6V8I8/p83F77m23Jtyk3JtvLbfFtt82VYh6qbRSNo7Jh3cdhpa+xXXprSVv1T1El7kX0j5y+S45cZ8ePfv2cHiXEfRRyU9r5O91VxjFRikoxSiklhRSWEklyRbeXmZnrL7KKaaaynwafFNPoGHOe1PdVTc5WaOSpm8vw2m6JP0xxr+WV5JFe+CJ9l29JxrJj9XLHNHn4/X76oLf3a7TjLC0ykvxQtr3X/ADNP8iH0V/J2a8Y0kxvNtvylPe73u8ekmtRqnGV6TVcI+1GrKw5OXWWHjhwXHn0nxYuXrLi8S4r+Ij0ePpXx9/0dEJ3FAAAAAAAAAAAAAAAAAAAAAAAAAByjvC7xs72n0M+HGNl8Xz841P8A7/p5lXLm8KvTcM4P2y54+Ff7/r9XJ5yK8Q9Fe+yV93vYqe0Ld+zMdJW/blydrX93B/q+nxJ8ePmcLiPEPQxy19qf297v+l00K4RhXFRhBKMYxWFFLkki3EbPK2tNp3nuuhgAAAAAAAAAAAAAAAAAAAAAAAAAHyUkk22klxbfBJLq2BENq95WzqG4q52yXSiPiL5TeIv5MhtnpHi6WLhWpyRvy7fHp+3drqO97QSeJV6iK85VwaX8smzWNTT3prcD1MR0mJ/P6JRsntVotTCUqdTW1BOUlJ+HOKXNuEsPHryJIy0mN93PzaTNhna9Zhy7vA7w5alSo0rlHT8VOf3Z3+nnGHpzfXyK2TNz9I7PTcM4RGHbLm9rwjy+vyc6nIiiHavfZIuwnY+zaV3HMNNW14tn5+HDPOb/ACXF9E5qU5pcbX6+MFentT2j+ZehdBoq6KoVUwUK61uxjHkl/V+vUtxG3SHkr3te02tO8yyDLUAAAAAAAAAAAAAAAAAAAAAAAAAFNtijFyk0oxTk23hJJZbb8sBmImZ2hwDt/wBurNdZKuqThpIvEYrMXbj37PPzUenDqc/Lmm87R2ev4dw2unrFrxvf5fBr+zXYrWa5b1NaVXFeJa9yttc0ubl15J8jWmK1+yfVcRwaedrTvPlHdJre53VqOY6ihy8nvxX1wS/hreajXj2LfrWf2Y+zOx86qdRvxTv3LoLDUlFqMliL9fM5mTJ/k28IlHm4jGTNSY9iJifj8UDseOfQvRD0Vskbbw3nYrspbtK/ci3GmvDts/AnyUfOTw8fUmpTmlyNfrq4K++e0PRGytm1aamFNEFCutYSX5tvq2+LfUtxERG0PJZMlslptad5llmWgAAAAAAAAAAAAAAAAAAAAAAAAAAEE749qyp2f4cHiWpmqn0e4k5T/SK+EmQai21Pi63BsMZNRvP+vX+nLO77s8tdroVz/soJ3W44Nwi0t3PrKUV8Gyphpz22l6DiWqnT4JtXvPSHoLW6ujSUOdjjVTTFcliMUuEYxivkkl6HQmYrG8vG0pfNflr1mUIp73NJK1QWn1G7JqKkowbbbwvYTz/X0IPxVI7upbguatOabV/VTtvakK99Vt4Tw97g0+e62uGeuOfJYWGziX25pmO26pEOd9oZUNudkE5y4rdbjKfHGW1wfLm/IsYrW26T0dPRficnqY52r5z1iPvydb7rJ0S2ZS6K4w5xtS4t2xwpSk3xbaUXx5JpdDr4JiaRs5vEcd6ai0XnfymfJLiVRAAAAAAAAKbLElxAw3tKOcAZkJprKAqAAAAAAAAAAAAAAAAct79oPwdG+inan8XGOP0ZV1XaHf4DMekvHuhre4qyP2jVxbW864SXniM2pfnKP5Gml7yn49E8lJ8N5b7vwU/sNG7nc8Zb+PPw57ufTn88Eup9mFPgfL6ed++3RyLZO1vs2/OFe9e1u1yb4VJ/ekv3+meiz55XPmnN3l2tbhy5tqx7Pj5z9/cOhdzW3LH9tjbGU681WYxlQlLfT+qjH+UvaaIiJiOzh8Vx0pFIrXbv+bE78dRGb0c4Ldwrq+WJNLw2vksy+pnPWOks8Iy2rz1j3LncvteyFOqgmt2M67MNZ4zjJP8A6cTbT9phpxbeb1tPl9/N0+nbn44fy/5MnclmVbUql72PisAZULYvk0/mBWAAAALd1yissDQ63XOT4AYSfECSbNfsgZYAAAAAAAAAAAAAAACJ95+xXqtnWqCzZQ1qIJc3uJqS9fYlLh54Is9OajocM1HodREz2npP38XFOxW33odbVdhuHGFiXN1y+9j1XCS9Yoo4r8lt3qtdpvxGGaePePi9D6nT6fW6Zxlu26e+KeU+Ek+KafRp4eeaaOjMRaPc8VW2TBk3jpaHNNX3MvxH4WtxW3w8SrenFfGLSk/oVp0vXpLuU496vrU6+6XQOyXZmnZ9HhU5bk9+c5fesljGeHJdEv1eW7GOkUjaHH1ervqb89/yjycd75tpw1GuVdLTjplKEmuTtk1vpfBRgvimVs2SJtt5O3wzR3ri9JP+3y8G57o9j2rSW2+HLF1m6n5xrWM/zSkvkTYI9XdzuK2/yxTyj5pu9PP8EvoyZzFLrfk/oAjJrllfkBkVbQsj731AzKttP3kBmVbVg/QC7PXQS5gaXXaxyfDkBhgVVRy0BJtDDEQMgAAAAAAAAAAAAAAAAyBxDvN7By0856nTQzp5tynGK40SfPh/q/Xpy8ijnw7etHZ6rhfEoyRGLJPreE+f1+aP9lO2uq0DxVJTpby6rMuHHm4tcYv4cPNMjx5bU7Lur4dh1PW3SfOPvq6Dp++Shx/aaS1S8oThOP1eH+RZjUx4w4tuA5Yn1bRt+aPdpu9XUXwlXpq/AhJNOe9v3NfuyWFDryy/JoivqJnpHRc03BseOebJPNPl4fVE+zPZ+7XXxppXk5zazGqPWUv6LqyGlJvO0OjqtVTT057flHm9IbJ2fDT0VU1LEKoqC83jm36t5b9WdOsRWNoeJy5LZLze3eWWZRvjS8gKXTF+6voBbekg/dQFuWzq37oFuWyqwMfU7LwvZA0844eGB8Av6Ne0BJaF7KAuAAAAAAAAAAAAAAAAOYdrrbo6/ST1c5pePKWmo0m/ZLw6Vlvhhytsk4RxwUYuXnwrZN+aN/y2dzSVpOC8Y4jt60227z/Ed/fOyX9kdvWa2F0rNOqowslVH21ZGzH3uK4PHJtZWc4fAlx3m2+8Odq9PXBNYrbfeN+22zS9ou67R6hudLenseW/DSlU35up8v4WjS+nrbt0WtNxjPija3rR7+/6/wB7ofqe53Vp/s9Tp5Lzn4lb+ijL9SGdNbwl068exTHrVn8tp/pstldznFPU6vK6xohhv/iS/wDE2rpfOVfLx2dtsdf1/p0PQbP0mz6Gq4wpqjxlKTxvPlmU5cZPpx+BZiK0jo42TJl1N97b2lp9d22hGVPhQUqtVDOn1Db8KU4uSsrnBLf30ksQScpN7vDmtJyx4eKzTQWmJ5p2mvevjt4T5bec9ojq3+w53y09b1UYRuabkoJqK9p7vBt4e7u5WXxzxN677dVTPGOLzGPt72cbIgAAAAANNtbR+8gNQBc08sSQEn0r9lAXQAAAAAAAAAAAAAAAFrVaeNkJRlnElKOYtxklJNPdkuMXh80YmN21bTWd4Q7aPZBVyXg6aF1cNPHTUQnb4UtLOLk/EhLzk5JuaxJOPDOeEU49u0Ojj1vNHr22nfeem+/un4eEdmHrdvbR08Z+y5xpjpNOp2UOFduolJQtzvuE5ptpqUE16dTWb3r+ySmn0+SY8N+adonrEd47RMR74nqkvabaMqZ6HFihGzUquxvCUoeBa8Nvkt6MfoS3ttMKWmxReL9N9o3j9YRzW9pbVbtKvTW+LKM9JbWq5K+ddM4wjqHXBKWXFpvGHjfTw+Tim87zEe5cppacmO2SNt+aJ36bz3jft3+PgvaTQ6vULTWScpT02qVkLL4eFiiUMWxw4xlYsNpSdcHnHTi8xFp2nylrbJhx81Y7WrtMR16+HjMR743lKtm7GpodrrTxbbLUYk96Nc5RxJ1r3c8eX4mSxWIUcme+SI5vCNvy97YGyEAAAAAABTZBNYYEd2hpHFt9AMSPNASXZ79kDKAAAAAAAAAAAAAAAAAABoC1qNNCxJWQjNJ5SnFSSfnhmJiJbVtavadlqGzqVOE41QU4KUIuMVFxjPG8ljz3V9Byx3ZnLeYmsz0llGWgAAAAAAAAAAWtRQpIDSWbOkpcOQG50le7EC+AAAAAAAAAAAAAAAAAAAAAAAAAAAAAAAAAAAAAAAAAAAAAAAAAAAAAAAAAAAAAAAAAAAAAAAAAAAAAAAAAAAAAAAAAAAAAAAAAAAAAAAAAAAAAAAAAAAAAAD/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data:image/jpeg;base64,/9j/4AAQSkZJRgABAQAAAQABAAD/2wCEAAkGBxISEBEUERAUFhIRFxIQFRYSEhUQEhEWFBIWGBUWFxQYKCggGRoxGxQUIjUhJS0rLi8uGR81ODMsOigwLisBCgoKDg0OGxAQGywkICQ1LywsLywsLCwtLDQ0LCwsLCwtLCwsNSwsLCwsLCw0LCwsLCwsLCwsLCwsLCwsLCwsLP/AABEIAMkA+wMBEQACEQEDEQH/xAAcAAEAAQUBAQAAAAAAAAAAAAAABgIDBAUHCAH/xABBEAACAgEBBQUFBQUECwAAAAAAAQIDEQQFEiExQQYHE1FhIkJxgZEUMlKhsSNigpLBM0Oi0TRTVHKDk7PC0vDx/8QAGwEBAAIDAQEAAAAAAAAAAAAAAAMEAQIFBgf/xAAyEQEAAgECBAIIBgMBAQAAAAAAAQIDBBEFEiExQVETIjJhcbHh8BSBkaHB0SNCUvEV/9oADAMBAAIRAxEAPwDuAAAAAAAAAAAAAAAAAAAAAAAAAAAAAAAAAAAAAAAAAAAAAAAAAAAAAAAAAAAAAAAIN3j9ufsKjVRuy1Ni3sy4xpj+JrrJ8cL0y+icOXLy9I7utwzhv4mZvfpWP3+/FR3X9sbddG6vUbrtq3ZqUYqO/CXB5iuGU10xzXDgYw5JtvEs8V0FNNMWx9p/ZPCdyAAAAAAAAAAAAAAAAAAAAAAAAAAAAAAAAAYO3NqQ0untvs+7VFyxycnyjFerbS+Zra3LG8pcGG2bJGOveXmjau0LNRdZda82Wyc5eSzyS9EsJeiKEzMzvL3uHFXFjjHXtCedx0X9t1D6Khp/F2wx+jJsHtS43Hp/w1j3/wAO0lt5YAAAAAAAAAAAAAAAAAAAAAAAAAAAAAAAAHIO+rtBvWV6OEuFeLrcPnNr2Iv4Re9/FHyKue288r0vA9LtWc9vHpH8z9+9y0gegmXWe4nS/wCmW9P2Na/xyl+sSxp47y83x6/WlfjLrBZeeAAAAAAAAAAAAAAAAAAAAAAAAAAAAAPkpJc2l8eANhNPk/oBjbV18NPRbdY/YqjKb9cLkvV8vmYtO0bykxY7ZLxSveejzDtPXTvutuseZ2ylZL4yecL0XJeiKG+/WXvceOuKkUr2joxGwbu9dzmh8PZkZvnfZZbx8k1Wvl+zz8y1gj1d3kuMZOfUzHlER/P8pyTOWAAAAAAAAAAAAAAAAAAAAAAAAAABqe1G36tDpp328VHEYxTxKyb+7BfRv0Sb6Gtrcsbp9PgtnvFK/wDjhG3u8XaGpk/27prfKFDdeF6zXtP6/IrTe0+L0eHQYMUezvPnPX6IrfqJzeZzlJ+cpOT+rNdlyPV6Q+6bWWVvNdk4PzhOUH9UNtmtoi3tdW31PbHXWaeWnt1M7KZOLasxOXsvK9t+01nHN9EZmZmNt0OPBix5Iy1rG7UKxM02dCMsWGwxu9S9ndB9n0mmp61VVwf+8oref1yXaxtEQ8Pnyeky2v5zLYmyIAAAAAAAAAAAAAAAAAAAAAAAAAADlnf3N+Bo17rssb8sqC3f1kQZvB2ODxHPb4OLshd58MtZl8bDWZUtmWs2UuRnZpNmZsjVqF9U5w34VzhZKKe7vqMk3HPrjBiYiG3NfJWax5T1dSn34t/d2el8dTn9IEvpJ8nHjhlf+/2+qzLvtu6aKtfG2T/ojHpZ8m8cLp/1L4u+u/8A2Or/AJkx6W3k2/8Ak0/6llafvsef2mgWPOF/FfJx4/UemnyYnhEeF/2+qV9n+8/QaqUYOUqbJNJK5JRk30U1mP1wb1yxKnm4dmxxv3j3JqSKAAAAAAAAAAAAAAAAAAAAAABB++LZTv2ZOUVmWmnG/h1ik4z+W7Jy/hI8sb1X+G5eTPET49Hntld6Z8YaypbMo5lQ2bNJlVCvPP8A+mJltTHzdZ7MiuJHK5jrsx7IYkySJ3hUyU5bzD6kYYiH1BJCow2hVCLbSSbbwkkstt8kkYZmYiN5eoux1N0NBpY6nPjRrip54yWOSk/xbuE/XJbpvyxu8hqJrOW007btwbIQAAAAAAAAAAAAAAAAAAAAFF9UZxlCaTjNOMk+UlJYafyYZiZid4eXe1mw5aLWXaeWWoPMJP365cYS9eHPHVNdCpMcs7PW6fPGbFF/1aZhJKiTMwimVcK+r+S/zMTPklpi262/RdSNU8R5rkUaymrC3qVxRtWUGpr60StpGUMQvaXTTskoVQlOb5RhFzk/hFcQWtWsb2nZN9gd1Gvvw7lHTw87Pasa9K4/pJxN4x2n3KGXimGnSvrOq9lOwGj0LU4Qdl6/vbcSlF/uLlDry4+rJq44q4+o1uXN0mdo8oSs3VAAAAAAAAAAAAAAAAAAAAAAABzvvk7MfadKtTXHN2lTcsc5085r+H73w3vMiy13jd0uG6j0eTkntPzcFZDDv28lcYY4vmazO6WuOKdZ7q1ExukivjKtIwliFcUYSRCU9iuw09puxq+NUKXFSbg7JPfzyWUvd8+pJipzbuXxTWRp+WNt5nd0vZHdLs+nDtVl8uH9pPdhn0jDHD0bZPGKvi4GTiee3bp8E02fs2miO7RTXXHyrhGCfxxzJIiI7KN72vO9p3ZRlqAAAAAAAAAAAAAAAAAAAAAAAAACNdtO2FGgrxLE75r2Kk+LX4p/hh+vTriLJlinxdDQcPyaq3TpWO8/fi85X43pSUUt5tqMViMcvO7FdEVd5l670VcMdOsrcY+fMbsVpPee6rBhJyqkg2iFSMN4h2/uV0LhoLLGv7a2Tj6xhFRX+JTLWnj1d3kuOZItqIrHhH1dBJ3GAAAAAAAAAAAAAAAAAAAAAAAAAAAhXbzt5Xok6qcT1TXLnGnK4Sn69VH5vhzhy5or0ju63DuF31M89ulPn8P7cL2hrp22Tstm52Te9KUnlt/+9OhU6zO8vXxFMNIpSNohNu7XsD9sf2jVRa0qyoRy4O98s5XFQXmub+ZPjx79Z7OBxHic455Mc+t5+TF7ddgLdC3ZVvWaV+9jM6vSxLp+9y+BpkxzT4LWg4nTURy36W+fw/pCyN1dn3AZXdNp5WTjCEd6c5RhFLnKUnhL6sd+zF7xSs2t2jq9ObB2atNpqaI8VVCMM8t5pe1L5vL+ZfrXliIfP8+WcuS2SfGd2ebIgAAAAAAAAAAAAAAAAAAAAAAAAAc67we8OOn3tPo5KV/GM7FiUaejS6Of5L48FXy5tule7u8M4RObbLm6V8I8/p83F77m23Jtyk3JtvLbfFtt82VYh6qbRSNo7Jh3cdhpa+xXXprSVv1T1El7kX0j5y+S45cZ8ePfv2cHiXEfRRyU9r5O91VxjFRikoxSiklhRSWEklyRbeXmZnrL7KKaaaynwafFNPoGHOe1PdVTc5WaOSpm8vw2m6JP0xxr+WV5JFe+CJ9l29JxrJj9XLHNHn4/X76oLf3a7TjLC0ykvxQtr3X/ADNP8iH0V/J2a8Y0kxvNtvylPe73u8ekmtRqnGV6TVcI+1GrKw5OXWWHjhwXHn0nxYuXrLi8S4r+Ij0ePpXx9/0dEJ3FAAAAAAAAAAAAAAAAAAAAAAAAAByjvC7xs72n0M+HGNl8Xz841P8A7/p5lXLm8KvTcM4P2y54+Ff7/r9XJ5yK8Q9Fe+yV93vYqe0Ld+zMdJW/blydrX93B/q+nxJ8ePmcLiPEPQxy19qf297v+l00K4RhXFRhBKMYxWFFLkki3EbPK2tNp3nuuhgAAAAAAAAAAAAAAAAAAAAAAAAAHyUkk22klxbfBJLq2BENq95WzqG4q52yXSiPiL5TeIv5MhtnpHi6WLhWpyRvy7fHp+3drqO97QSeJV6iK85VwaX8smzWNTT3prcD1MR0mJ/P6JRsntVotTCUqdTW1BOUlJ+HOKXNuEsPHryJIy0mN93PzaTNhna9Zhy7vA7w5alSo0rlHT8VOf3Z3+nnGHpzfXyK2TNz9I7PTcM4RGHbLm9rwjy+vyc6nIiiHavfZIuwnY+zaV3HMNNW14tn5+HDPOb/ACXF9E5qU5pcbX6+MFentT2j+ZehdBoq6KoVUwUK61uxjHkl/V+vUtxG3SHkr3te02tO8yyDLUAAAAAAAAAAAAAAAAAAAAAAAAAFNtijFyk0oxTk23hJJZbb8sBmImZ2hwDt/wBurNdZKuqThpIvEYrMXbj37PPzUenDqc/Lmm87R2ev4dw2unrFrxvf5fBr+zXYrWa5b1NaVXFeJa9yttc0ubl15J8jWmK1+yfVcRwaedrTvPlHdJre53VqOY6ihy8nvxX1wS/hreajXj2LfrWf2Y+zOx86qdRvxTv3LoLDUlFqMliL9fM5mTJ/k28IlHm4jGTNSY9iJifj8UDseOfQvRD0Vskbbw3nYrspbtK/ci3GmvDts/AnyUfOTw8fUmpTmlyNfrq4K++e0PRGytm1aamFNEFCutYSX5tvq2+LfUtxERG0PJZMlslptad5llmWgAAAAAAAAAAAAAAAAAAAAAAAAAAEE749qyp2f4cHiWpmqn0e4k5T/SK+EmQai21Pi63BsMZNRvP+vX+nLO77s8tdroVz/soJ3W44Nwi0t3PrKUV8Gyphpz22l6DiWqnT4JtXvPSHoLW6ujSUOdjjVTTFcliMUuEYxivkkl6HQmYrG8vG0pfNflr1mUIp73NJK1QWn1G7JqKkowbbbwvYTz/X0IPxVI7upbguatOabV/VTtvakK99Vt4Tw97g0+e62uGeuOfJYWGziX25pmO26pEOd9oZUNudkE5y4rdbjKfHGW1wfLm/IsYrW26T0dPRficnqY52r5z1iPvydb7rJ0S2ZS6K4w5xtS4t2xwpSk3xbaUXx5JpdDr4JiaRs5vEcd6ai0XnfymfJLiVRAAAAAAAAKbLElxAw3tKOcAZkJprKAqAAAAAAAAAAAAAAAAct79oPwdG+inan8XGOP0ZV1XaHf4DMekvHuhre4qyP2jVxbW864SXniM2pfnKP5Gml7yn49E8lJ8N5b7vwU/sNG7nc8Zb+PPw57ufTn88Eup9mFPgfL6ed++3RyLZO1vs2/OFe9e1u1yb4VJ/ekv3+meiz55XPmnN3l2tbhy5tqx7Pj5z9/cOhdzW3LH9tjbGU681WYxlQlLfT+qjH+UvaaIiJiOzh8Vx0pFIrXbv+bE78dRGb0c4Ldwrq+WJNLw2vksy+pnPWOks8Iy2rz1j3LncvteyFOqgmt2M67MNZ4zjJP8A6cTbT9phpxbeb1tPl9/N0+nbn44fy/5MnclmVbUql72PisAZULYvk0/mBWAAAALd1yissDQ63XOT4AYSfECSbNfsgZYAAAAAAAAAAAAAAACJ95+xXqtnWqCzZQ1qIJc3uJqS9fYlLh54Is9OajocM1HodREz2npP38XFOxW33odbVdhuHGFiXN1y+9j1XCS9Yoo4r8lt3qtdpvxGGaePePi9D6nT6fW6Zxlu26e+KeU+Ek+KafRp4eeaaOjMRaPc8VW2TBk3jpaHNNX3MvxH4WtxW3w8SrenFfGLSk/oVp0vXpLuU496vrU6+6XQOyXZmnZ9HhU5bk9+c5fesljGeHJdEv1eW7GOkUjaHH1ervqb89/yjycd75tpw1GuVdLTjplKEmuTtk1vpfBRgvimVs2SJtt5O3wzR3ri9JP+3y8G57o9j2rSW2+HLF1m6n5xrWM/zSkvkTYI9XdzuK2/yxTyj5pu9PP8EvoyZzFLrfk/oAjJrllfkBkVbQsj731AzKttP3kBmVbVg/QC7PXQS5gaXXaxyfDkBhgVVRy0BJtDDEQMgAAAAAAAAAAAAAAAAyBxDvN7By0856nTQzp5tynGK40SfPh/q/Xpy8ijnw7etHZ6rhfEoyRGLJPreE+f1+aP9lO2uq0DxVJTpby6rMuHHm4tcYv4cPNMjx5bU7Lur4dh1PW3SfOPvq6Dp++Shx/aaS1S8oThOP1eH+RZjUx4w4tuA5Yn1bRt+aPdpu9XUXwlXpq/AhJNOe9v3NfuyWFDryy/JoivqJnpHRc03BseOebJPNPl4fVE+zPZ+7XXxppXk5zazGqPWUv6LqyGlJvO0OjqtVTT057flHm9IbJ2fDT0VU1LEKoqC83jm36t5b9WdOsRWNoeJy5LZLze3eWWZRvjS8gKXTF+6voBbekg/dQFuWzq37oFuWyqwMfU7LwvZA0844eGB8Av6Ne0BJaF7KAuAAAAAAAAAAAAAAAAOYdrrbo6/ST1c5pePKWmo0m/ZLw6Vlvhhytsk4RxwUYuXnwrZN+aN/y2dzSVpOC8Y4jt60227z/Ed/fOyX9kdvWa2F0rNOqowslVH21ZGzH3uK4PHJtZWc4fAlx3m2+8Odq9PXBNYrbfeN+22zS9ou67R6hudLenseW/DSlU35up8v4WjS+nrbt0WtNxjPija3rR7+/6/wB7ofqe53Vp/s9Tp5Lzn4lb+ijL9SGdNbwl068exTHrVn8tp/pstldznFPU6vK6xohhv/iS/wDE2rpfOVfLx2dtsdf1/p0PQbP0mz6Gq4wpqjxlKTxvPlmU5cZPpx+BZiK0jo42TJl1N97b2lp9d22hGVPhQUqtVDOn1Db8KU4uSsrnBLf30ksQScpN7vDmtJyx4eKzTQWmJ5p2mvevjt4T5bec9ojq3+w53y09b1UYRuabkoJqK9p7vBt4e7u5WXxzxN677dVTPGOLzGPt72cbIgAAAAANNtbR+8gNQBc08sSQEn0r9lAXQAAAAAAAAAAAAAAAFrVaeNkJRlnElKOYtxklJNPdkuMXh80YmN21bTWd4Q7aPZBVyXg6aF1cNPHTUQnb4UtLOLk/EhLzk5JuaxJOPDOeEU49u0Ojj1vNHr22nfeem+/un4eEdmHrdvbR08Z+y5xpjpNOp2UOFduolJQtzvuE5ptpqUE16dTWb3r+ySmn0+SY8N+adonrEd47RMR74nqkvabaMqZ6HFihGzUquxvCUoeBa8Nvkt6MfoS3ttMKWmxReL9N9o3j9YRzW9pbVbtKvTW+LKM9JbWq5K+ddM4wjqHXBKWXFpvGHjfTw+Tim87zEe5cppacmO2SNt+aJ36bz3jft3+PgvaTQ6vULTWScpT02qVkLL4eFiiUMWxw4xlYsNpSdcHnHTi8xFp2nylrbJhx81Y7WrtMR16+HjMR743lKtm7GpodrrTxbbLUYk96Nc5RxJ1r3c8eX4mSxWIUcme+SI5vCNvy97YGyEAAAAAABTZBNYYEd2hpHFt9AMSPNASXZ79kDKAAAAAAAAAAAAAAAAAABoC1qNNCxJWQjNJ5SnFSSfnhmJiJbVtavadlqGzqVOE41QU4KUIuMVFxjPG8ljz3V9Byx3ZnLeYmsz0llGWgAAAAAAAAAAWtRQpIDSWbOkpcOQG50le7EC+AAAAAAAAAAAAAAAAAAAAAAAAAAAAAAAAAAAAAAAAAAAAAAAAAAAAAAAAAAAAAAAAAAAAAAAAAAAAAAAAAAAAAAAAAAAAAAAAAAAAAAAAAAAAAAAAAAAAAAD//2Q=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96389"/>
            <a:ext cx="6245835" cy="5001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28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ngsuhChe" panose="02030609000101010101" pitchFamily="49" charset="-127"/>
                <a:ea typeface="GungsuhChe" panose="02030609000101010101" pitchFamily="49" charset="-127"/>
              </a:rPr>
              <a:t>Кто что делал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80728"/>
            <a:ext cx="50760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Семенчуков</a:t>
            </a:r>
            <a:r>
              <a:rPr lang="ru-RU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Начало программы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Схема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Сбор информации (курс по </a:t>
            </a:r>
            <a:r>
              <a:rPr lang="en-US" dirty="0" smtClean="0"/>
              <a:t> Arduino</a:t>
            </a:r>
            <a:r>
              <a:rPr lang="ru-RU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Интернет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Презентация к защите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980728"/>
            <a:ext cx="457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Тесленко: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Завершение программы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Схема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Сбор информации (</a:t>
            </a:r>
            <a:r>
              <a:rPr lang="ru-RU" dirty="0" err="1" smtClean="0"/>
              <a:t>книга+видеоуроки</a:t>
            </a:r>
            <a:r>
              <a:rPr lang="ru-RU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Создание рекламы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Корпус 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  <p:pic>
        <p:nvPicPr>
          <p:cNvPr id="6146" name="Picture 2" descr="F:\Проект\arduino-logo-propi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3429000"/>
            <a:ext cx="3134121" cy="3134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8" y="3134121"/>
            <a:ext cx="3833293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35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ngsuhChe" panose="02030609000101010101" pitchFamily="49" charset="-127"/>
                <a:ea typeface="GungsuhChe" panose="02030609000101010101" pitchFamily="49" charset="-127"/>
              </a:rPr>
              <a:t>Задачи проекта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367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Научится программировать на С++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Получить работоспособный скафандр</a:t>
            </a:r>
            <a:endParaRPr lang="ru-RU" dirty="0"/>
          </a:p>
        </p:txBody>
      </p:sp>
      <p:sp>
        <p:nvSpPr>
          <p:cNvPr id="4" name="AutoShape 2" descr="data:image/jpeg;base64,/9j/4AAQSkZJRgABAQAAAQABAAD/2wCEAAkGBxISEBEUERAUFhIRFxIQFRYSEhUQEhEWFBIWGBUWFxQYKCggGRoxGxQUIjUhJS0rLi8uGR81ODMsOigwLisBCgoKDg0OGxAQGywkICQ1LywsLywsLCwtLDQ0LCwsLCwtLCwsNSwsLCwsLCw0LCwsLCwsLCwsLCwsLCwsLCwsLP/AABEIAMkA+wMBEQACEQEDEQH/xAAcAAEAAQUBAQAAAAAAAAAAAAAABgIDBAUHCAH/xABBEAACAgEBBQUFBQUECwAAAAAAAQIDEQQFEiExQQYHE1FhIkJxgZEUMlKhsSNigpLBM0Oi0TRTVHKDk7PC0vDx/8QAGwEBAAIDAQEAAAAAAAAAAAAAAAMEAQIFBgf/xAAyEQEAAgECBAIIBgMBAQAAAAAAAQIDBBEFEiExQVETIjJhcbHh8BSBkaHB0SNCUvEV/9oADAMBAAIRAxEAPwDuAAAAAAAAAAAAAAAAAAAAAAAAAAAAAAAAAAAAAAAAAAAAAAAAAAAAAAAAAAAAAAAIN3j9ufsKjVRuy1Ni3sy4xpj+JrrJ8cL0y+icOXLy9I7utwzhv4mZvfpWP3+/FR3X9sbddG6vUbrtq3ZqUYqO/CXB5iuGU10xzXDgYw5JtvEs8V0FNNMWx9p/ZPCdyAAAAAAAAAAAAAAAAAAAAAAAAAAAAAAAAAYO3NqQ0untvs+7VFyxycnyjFerbS+Zra3LG8pcGG2bJGOveXmjau0LNRdZda82Wyc5eSzyS9EsJeiKEzMzvL3uHFXFjjHXtCedx0X9t1D6Khp/F2wx+jJsHtS43Hp/w1j3/wAO0lt5YAAAAAAAAAAAAAAAAAAAAAAAAAAAAAAAAHIO+rtBvWV6OEuFeLrcPnNr2Iv4Re9/FHyKue288r0vA9LtWc9vHpH8z9+9y0gegmXWe4nS/wCmW9P2Na/xyl+sSxp47y83x6/WlfjLrBZeeAAAAAAAAAAAAAAAAAAAAAAAAAAAAAPkpJc2l8eANhNPk/oBjbV18NPRbdY/YqjKb9cLkvV8vmYtO0bykxY7ZLxSveejzDtPXTvutuseZ2ylZL4yecL0XJeiKG+/WXvceOuKkUr2joxGwbu9dzmh8PZkZvnfZZbx8k1Wvl+zz8y1gj1d3kuMZOfUzHlER/P8pyTOWAAAAAAAAAAAAAAAAAAAAAAAAAABqe1G36tDpp328VHEYxTxKyb+7BfRv0Sb6Gtrcsbp9PgtnvFK/wDjhG3u8XaGpk/27prfKFDdeF6zXtP6/IrTe0+L0eHQYMUezvPnPX6IrfqJzeZzlJ+cpOT+rNdlyPV6Q+6bWWVvNdk4PzhOUH9UNtmtoi3tdW31PbHXWaeWnt1M7KZOLasxOXsvK9t+01nHN9EZmZmNt0OPBix5Iy1rG7UKxM02dCMsWGwxu9S9ndB9n0mmp61VVwf+8oref1yXaxtEQ8Pnyeky2v5zLYmyIAAAAAAAAAAAAAAAAAAAAAAAAAADlnf3N+Bo17rssb8sqC3f1kQZvB2ODxHPb4OLshd58MtZl8bDWZUtmWs2UuRnZpNmZsjVqF9U5w34VzhZKKe7vqMk3HPrjBiYiG3NfJWax5T1dSn34t/d2el8dTn9IEvpJ8nHjhlf+/2+qzLvtu6aKtfG2T/ojHpZ8m8cLp/1L4u+u/8A2Or/AJkx6W3k2/8Ak0/6llafvsef2mgWPOF/FfJx4/UemnyYnhEeF/2+qV9n+8/QaqUYOUqbJNJK5JRk30U1mP1wb1yxKnm4dmxxv3j3JqSKAAAAAAAAAAAAAAAAAAAAAABB++LZTv2ZOUVmWmnG/h1ik4z+W7Jy/hI8sb1X+G5eTPET49Hntld6Z8YaypbMo5lQ2bNJlVCvPP8A+mJltTHzdZ7MiuJHK5jrsx7IYkySJ3hUyU5bzD6kYYiH1BJCow2hVCLbSSbbwkkstt8kkYZmYiN5eoux1N0NBpY6nPjRrip54yWOSk/xbuE/XJbpvyxu8hqJrOW007btwbIQAAAAAAAAAAAAAAAAAAAAFF9UZxlCaTjNOMk+UlJYafyYZiZid4eXe1mw5aLWXaeWWoPMJP365cYS9eHPHVNdCpMcs7PW6fPGbFF/1aZhJKiTMwimVcK+r+S/zMTPklpi262/RdSNU8R5rkUaymrC3qVxRtWUGpr60StpGUMQvaXTTskoVQlOb5RhFzk/hFcQWtWsb2nZN9gd1Gvvw7lHTw87Pasa9K4/pJxN4x2n3KGXimGnSvrOq9lOwGj0LU4Qdl6/vbcSlF/uLlDry4+rJq44q4+o1uXN0mdo8oSs3VAAAAAAAAAAAAAAAAAAAAAAABzvvk7MfadKtTXHN2lTcsc5085r+H73w3vMiy13jd0uG6j0eTkntPzcFZDDv28lcYY4vmazO6WuOKdZ7q1ExukivjKtIwliFcUYSRCU9iuw09puxq+NUKXFSbg7JPfzyWUvd8+pJipzbuXxTWRp+WNt5nd0vZHdLs+nDtVl8uH9pPdhn0jDHD0bZPGKvi4GTiee3bp8E02fs2miO7RTXXHyrhGCfxxzJIiI7KN72vO9p3ZRlqAAAAAAAAAAAAAAAAAAAAAAAAACNdtO2FGgrxLE75r2Kk+LX4p/hh+vTriLJlinxdDQcPyaq3TpWO8/fi85X43pSUUt5tqMViMcvO7FdEVd5l670VcMdOsrcY+fMbsVpPee6rBhJyqkg2iFSMN4h2/uV0LhoLLGv7a2Tj6xhFRX+JTLWnj1d3kuOZItqIrHhH1dBJ3GAAAAAAAAAAAAAAAAAAAAAAAAAAAhXbzt5Xok6qcT1TXLnGnK4Sn69VH5vhzhy5or0ju63DuF31M89ulPn8P7cL2hrp22Tstm52Te9KUnlt/+9OhU6zO8vXxFMNIpSNohNu7XsD9sf2jVRa0qyoRy4O98s5XFQXmub+ZPjx79Z7OBxHic455Mc+t5+TF7ddgLdC3ZVvWaV+9jM6vSxLp+9y+BpkxzT4LWg4nTURy36W+fw/pCyN1dn3AZXdNp5WTjCEd6c5RhFLnKUnhL6sd+zF7xSs2t2jq9ObB2atNpqaI8VVCMM8t5pe1L5vL+ZfrXliIfP8+WcuS2SfGd2ebIgAAAAAAAAAAAAAAAAAAAAAAAAAc67we8OOn3tPo5KV/GM7FiUaejS6Of5L48FXy5tule7u8M4RObbLm6V8I8/p83F77m23Jtyk3JtvLbfFtt82VYh6qbRSNo7Jh3cdhpa+xXXprSVv1T1El7kX0j5y+S45cZ8ePfv2cHiXEfRRyU9r5O91VxjFRikoxSiklhRSWEklyRbeXmZnrL7KKaaaynwafFNPoGHOe1PdVTc5WaOSpm8vw2m6JP0xxr+WV5JFe+CJ9l29JxrJj9XLHNHn4/X76oLf3a7TjLC0ykvxQtr3X/ADNP8iH0V/J2a8Y0kxvNtvylPe73u8ekmtRqnGV6TVcI+1GrKw5OXWWHjhwXHn0nxYuXrLi8S4r+Ij0ePpXx9/0dEJ3FAAAAAAAAAAAAAAAAAAAAAAAAAByjvC7xs72n0M+HGNl8Xz841P8A7/p5lXLm8KvTcM4P2y54+Ff7/r9XJ5yK8Q9Fe+yV93vYqe0Ld+zMdJW/blydrX93B/q+nxJ8ePmcLiPEPQxy19qf297v+l00K4RhXFRhBKMYxWFFLkki3EbPK2tNp3nuuhgAAAAAAAAAAAAAAAAAAAAAAAAAHyUkk22klxbfBJLq2BENq95WzqG4q52yXSiPiL5TeIv5MhtnpHi6WLhWpyRvy7fHp+3drqO97QSeJV6iK85VwaX8smzWNTT3prcD1MR0mJ/P6JRsntVotTCUqdTW1BOUlJ+HOKXNuEsPHryJIy0mN93PzaTNhna9Zhy7vA7w5alSo0rlHT8VOf3Z3+nnGHpzfXyK2TNz9I7PTcM4RGHbLm9rwjy+vyc6nIiiHavfZIuwnY+zaV3HMNNW14tn5+HDPOb/ACXF9E5qU5pcbX6+MFentT2j+ZehdBoq6KoVUwUK61uxjHkl/V+vUtxG3SHkr3te02tO8yyDLUAAAAAAAAAAAAAAAAAAAAAAAAAFNtijFyk0oxTk23hJJZbb8sBmImZ2hwDt/wBurNdZKuqThpIvEYrMXbj37PPzUenDqc/Lmm87R2ev4dw2unrFrxvf5fBr+zXYrWa5b1NaVXFeJa9yttc0ubl15J8jWmK1+yfVcRwaedrTvPlHdJre53VqOY6ihy8nvxX1wS/hreajXj2LfrWf2Y+zOx86qdRvxTv3LoLDUlFqMliL9fM5mTJ/k28IlHm4jGTNSY9iJifj8UDseOfQvRD0Vskbbw3nYrspbtK/ci3GmvDts/AnyUfOTw8fUmpTmlyNfrq4K++e0PRGytm1aamFNEFCutYSX5tvq2+LfUtxERG0PJZMlslptad5llmWgAAAAAAAAAAAAAAAAAAAAAAAAAAEE749qyp2f4cHiWpmqn0e4k5T/SK+EmQai21Pi63BsMZNRvP+vX+nLO77s8tdroVz/soJ3W44Nwi0t3PrKUV8Gyphpz22l6DiWqnT4JtXvPSHoLW6ujSUOdjjVTTFcliMUuEYxivkkl6HQmYrG8vG0pfNflr1mUIp73NJK1QWn1G7JqKkowbbbwvYTz/X0IPxVI7upbguatOabV/VTtvakK99Vt4Tw97g0+e62uGeuOfJYWGziX25pmO26pEOd9oZUNudkE5y4rdbjKfHGW1wfLm/IsYrW26T0dPRficnqY52r5z1iPvydb7rJ0S2ZS6K4w5xtS4t2xwpSk3xbaUXx5JpdDr4JiaRs5vEcd6ai0XnfymfJLiVRAAAAAAAAKbLElxAw3tKOcAZkJprKAqAAAAAAAAAAAAAAAAct79oPwdG+inan8XGOP0ZV1XaHf4DMekvHuhre4qyP2jVxbW864SXniM2pfnKP5Gml7yn49E8lJ8N5b7vwU/sNG7nc8Zb+PPw57ufTn88Eup9mFPgfL6ed++3RyLZO1vs2/OFe9e1u1yb4VJ/ekv3+meiz55XPmnN3l2tbhy5tqx7Pj5z9/cOhdzW3LH9tjbGU681WYxlQlLfT+qjH+UvaaIiJiOzh8Vx0pFIrXbv+bE78dRGb0c4Ldwrq+WJNLw2vksy+pnPWOks8Iy2rz1j3LncvteyFOqgmt2M67MNZ4zjJP8A6cTbT9phpxbeb1tPl9/N0+nbn44fy/5MnclmVbUql72PisAZULYvk0/mBWAAAALd1yissDQ63XOT4AYSfECSbNfsgZYAAAAAAAAAAAAAAACJ95+xXqtnWqCzZQ1qIJc3uJqS9fYlLh54Is9OajocM1HodREz2npP38XFOxW33odbVdhuHGFiXN1y+9j1XCS9Yoo4r8lt3qtdpvxGGaePePi9D6nT6fW6Zxlu26e+KeU+Ek+KafRp4eeaaOjMRaPc8VW2TBk3jpaHNNX3MvxH4WtxW3w8SrenFfGLSk/oVp0vXpLuU496vrU6+6XQOyXZmnZ9HhU5bk9+c5fesljGeHJdEv1eW7GOkUjaHH1ervqb89/yjycd75tpw1GuVdLTjplKEmuTtk1vpfBRgvimVs2SJtt5O3wzR3ri9JP+3y8G57o9j2rSW2+HLF1m6n5xrWM/zSkvkTYI9XdzuK2/yxTyj5pu9PP8EvoyZzFLrfk/oAjJrllfkBkVbQsj731AzKttP3kBmVbVg/QC7PXQS5gaXXaxyfDkBhgVVRy0BJtDDEQMgAAAAAAAAAAAAAAAAyBxDvN7By0856nTQzp5tynGK40SfPh/q/Xpy8ijnw7etHZ6rhfEoyRGLJPreE+f1+aP9lO2uq0DxVJTpby6rMuHHm4tcYv4cPNMjx5bU7Lur4dh1PW3SfOPvq6Dp++Shx/aaS1S8oThOP1eH+RZjUx4w4tuA5Yn1bRt+aPdpu9XUXwlXpq/AhJNOe9v3NfuyWFDryy/JoivqJnpHRc03BseOebJPNPl4fVE+zPZ+7XXxppXk5zazGqPWUv6LqyGlJvO0OjqtVTT057flHm9IbJ2fDT0VU1LEKoqC83jm36t5b9WdOsRWNoeJy5LZLze3eWWZRvjS8gKXTF+6voBbekg/dQFuWzq37oFuWyqwMfU7LwvZA0844eGB8Av6Ne0BJaF7KAuAAAAAAAAAAAAAAAAOYdrrbo6/ST1c5pePKWmo0m/ZLw6Vlvhhytsk4RxwUYuXnwrZN+aN/y2dzSVpOC8Y4jt60227z/Ed/fOyX9kdvWa2F0rNOqowslVH21ZGzH3uK4PHJtZWc4fAlx3m2+8Odq9PXBNYrbfeN+22zS9ou67R6hudLenseW/DSlU35up8v4WjS+nrbt0WtNxjPija3rR7+/6/wB7ofqe53Vp/s9Tp5Lzn4lb+ijL9SGdNbwl068exTHrVn8tp/pstldznFPU6vK6xohhv/iS/wDE2rpfOVfLx2dtsdf1/p0PQbP0mz6Gq4wpqjxlKTxvPlmU5cZPpx+BZiK0jo42TJl1N97b2lp9d22hGVPhQUqtVDOn1Db8KU4uSsrnBLf30ksQScpN7vDmtJyx4eKzTQWmJ5p2mvevjt4T5bec9ojq3+w53y09b1UYRuabkoJqK9p7vBt4e7u5WXxzxN677dVTPGOLzGPt72cbIgAAAAANNtbR+8gNQBc08sSQEn0r9lAXQAAAAAAAAAAAAAAAFrVaeNkJRlnElKOYtxklJNPdkuMXh80YmN21bTWd4Q7aPZBVyXg6aF1cNPHTUQnb4UtLOLk/EhLzk5JuaxJOPDOeEU49u0Ojj1vNHr22nfeem+/un4eEdmHrdvbR08Z+y5xpjpNOp2UOFduolJQtzvuE5ptpqUE16dTWb3r+ySmn0+SY8N+adonrEd47RMR74nqkvabaMqZ6HFihGzUquxvCUoeBa8Nvkt6MfoS3ttMKWmxReL9N9o3j9YRzW9pbVbtKvTW+LKM9JbWq5K+ddM4wjqHXBKWXFpvGHjfTw+Tim87zEe5cppacmO2SNt+aJ36bz3jft3+PgvaTQ6vULTWScpT02qVkLL4eFiiUMWxw4xlYsNpSdcHnHTi8xFp2nylrbJhx81Y7WrtMR16+HjMR743lKtm7GpodrrTxbbLUYk96Nc5RxJ1r3c8eX4mSxWIUcme+SI5vCNvy97YGyEAAAAAABTZBNYYEd2hpHFt9AMSPNASXZ79kDKAAAAAAAAAAAAAAAAAABoC1qNNCxJWQjNJ5SnFSSfnhmJiJbVtavadlqGzqVOE41QU4KUIuMVFxjPG8ljz3V9Byx3ZnLeYmsz0llGWgAAAAAAAAAAWtRQpIDSWbOkpcOQG50le7EC+AAAAAAAAAAAAAAAAAAAAAAAAAAAAAAAAAAAAAAAAAAAAAAAAAAAAAAAAAAAAAAAAAAAAAAAAAAAAAAAAAAAAAAAAAAAAAAAAAAAAAAAAAAAAAAAAAAAAAA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0" name="Picture 4" descr="http://project.gym1505.ru/sites/default/files/styles/large/public/project/proj-3638/prod-3643-20141218143350.jpg?itok=EURYTEw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132856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69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ngsuhChe" panose="02030609000101010101" pitchFamily="49" charset="-127"/>
                <a:ea typeface="GungsuhChe" panose="02030609000101010101" pitchFamily="49" charset="-127"/>
              </a:rPr>
              <a:t>График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764704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3600" dirty="0" smtClean="0"/>
              <a:t>Сбор информации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dirty="0" smtClean="0"/>
              <a:t>Защита темы и исправление ошибок с защиты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dirty="0" smtClean="0"/>
              <a:t>Написание программы и разработка плана скафандра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dirty="0" smtClean="0"/>
              <a:t>Реклама, пояснительная записка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dirty="0" smtClean="0"/>
              <a:t>Отдача на рецензию, исправление ошибок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dirty="0" smtClean="0"/>
              <a:t>Создание презентации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dirty="0" smtClean="0"/>
              <a:t>Защита продукта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71737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ngsuhChe" panose="02030609000101010101" pitchFamily="49" charset="-127"/>
                <a:ea typeface="GungsuhChe" panose="02030609000101010101" pitchFamily="49" charset="-127"/>
              </a:rPr>
              <a:t>Продукт проекта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850404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458112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Этот скафандр будет использоваться в играх Дмитрия Алексеевича.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5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60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147</Words>
  <Application>Microsoft Office PowerPoint</Application>
  <PresentationFormat>Экран (4:3)</PresentationFormat>
  <Paragraphs>44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Arduino скафандр</dc:title>
  <dc:creator>User</dc:creator>
  <cp:lastModifiedBy>User</cp:lastModifiedBy>
  <cp:revision>12</cp:revision>
  <dcterms:created xsi:type="dcterms:W3CDTF">2014-12-24T11:34:00Z</dcterms:created>
  <dcterms:modified xsi:type="dcterms:W3CDTF">2014-12-24T13:32:12Z</dcterms:modified>
</cp:coreProperties>
</file>