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8" r:id="rId8"/>
    <p:sldId id="269" r:id="rId9"/>
    <p:sldId id="259" r:id="rId10"/>
    <p:sldId id="260" r:id="rId11"/>
    <p:sldId id="261" r:id="rId12"/>
    <p:sldId id="262" r:id="rId13"/>
    <p:sldId id="274" r:id="rId14"/>
    <p:sldId id="273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3747-C9B1-4296-90D6-C2630F4E671B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876D-1B31-4258-BA44-0ABF8373C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14579"/>
          </a:xfrm>
        </p:spPr>
        <p:txBody>
          <a:bodyPr/>
          <a:lstStyle/>
          <a:p>
            <a:r>
              <a:rPr lang="ru-RU" dirty="0" smtClean="0"/>
              <a:t>Проект: Летопись гимназии №1505. Как всё начиналось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143356"/>
            <a:ext cx="7572396" cy="2714644"/>
          </a:xfrm>
        </p:spPr>
        <p:txBody>
          <a:bodyPr>
            <a:normAutofit/>
          </a:bodyPr>
          <a:lstStyle/>
          <a:p>
            <a:pPr algn="r"/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Участники проекта: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Макаревич Денис- руководитель проекта, </a:t>
            </a:r>
            <a:r>
              <a:rPr lang="ru-RU" dirty="0" err="1" smtClean="0">
                <a:solidFill>
                  <a:schemeClr val="tx1"/>
                </a:solidFill>
              </a:rPr>
              <a:t>Тюрькина</a:t>
            </a:r>
            <a:r>
              <a:rPr lang="ru-RU" dirty="0" smtClean="0">
                <a:solidFill>
                  <a:schemeClr val="tx1"/>
                </a:solidFill>
              </a:rPr>
              <a:t> Юлия- участник проекта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Летопись гимназ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857364"/>
            <a:ext cx="4357718" cy="2680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00" y="285728"/>
            <a:ext cx="72152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2006 году нашей газете дали диплом участника.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57298"/>
            <a:ext cx="407196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358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2007 году нашей газете дали диплом ОРДЕН ВЕТЕРАНА КОНКУРСА и диплом лауреата ЛИГИ БЕТА.</a:t>
            </a: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314327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0118" y="1857364"/>
            <a:ext cx="312522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В 2008 году наша газета победила в номинации ЛИГА БЕТА</a:t>
            </a:r>
            <a:r>
              <a:rPr lang="ru-RU" sz="3200" dirty="0" smtClean="0"/>
              <a:t>. В 2009 году газете дали диплом лауреата ОТКРЫТОЙ ЛИГИ.</a:t>
            </a:r>
          </a:p>
          <a:p>
            <a:endParaRPr lang="ru-RU" sz="3200" dirty="0"/>
          </a:p>
          <a:p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285992"/>
            <a:ext cx="271464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85992"/>
            <a:ext cx="2714644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073617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2" y="285728"/>
            <a:ext cx="8072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Старшая театральная студия русского театра</a:t>
            </a:r>
          </a:p>
          <a:p>
            <a:endParaRPr lang="ru-RU" dirty="0"/>
          </a:p>
        </p:txBody>
      </p:sp>
      <p:pic>
        <p:nvPicPr>
          <p:cNvPr id="8" name="Рисунок 7" descr="http://gym1505.ru/sites/default/files/pages/page1542-srezannaya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286256"/>
            <a:ext cx="4857753" cy="257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gym1505.ru/sites/default/files/pages/page1542-obshchaya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6249" y="1857364"/>
            <a:ext cx="4857752" cy="2467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428604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Поездки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643314"/>
            <a:ext cx="430034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119428"/>
            <a:ext cx="3738572" cy="373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4214842" cy="31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285860"/>
            <a:ext cx="3685280" cy="23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58143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Педагогические мастерские 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7158" y="714356"/>
            <a:ext cx="5000660" cy="321471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357818" y="714356"/>
            <a:ext cx="3429024" cy="36433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7158" y="3929090"/>
            <a:ext cx="4643470" cy="292891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929190" y="3929066"/>
            <a:ext cx="3857652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85728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Турслёт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1214422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Ни шагу назад, ни шагу на месте, а только вперед и только все вместе!</a:t>
            </a:r>
            <a:endParaRPr lang="ru-RU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8286" y="2857496"/>
            <a:ext cx="445571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s://lh5.googleusercontent.com/-JaFYJXwuTiA/UFmMF7uMfxI/AAAAAAAAC1A/BrUwu5NQ8EA/w860-h571-no/IMGP877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2857496"/>
            <a:ext cx="5429256" cy="4000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85728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Археологический музей</a:t>
            </a: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" y="1928802"/>
            <a:ext cx="4693453" cy="49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общий вид экспозиции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928803"/>
            <a:ext cx="4572000" cy="492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946"/>
          <a:stretch>
            <a:fillRect/>
          </a:stretch>
        </p:blipFill>
        <p:spPr bwMode="auto">
          <a:xfrm>
            <a:off x="357158" y="1857364"/>
            <a:ext cx="4286280" cy="359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85918" y="285728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Гимназия №1505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027" y="1857364"/>
            <a:ext cx="4092377" cy="358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77356"/>
            <a:ext cx="6643734" cy="479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28" y="428604"/>
            <a:ext cx="635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Наши учителя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71612"/>
            <a:ext cx="3660824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0"/>
            <a:ext cx="9001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Кто за всё в ответе в школе? Кто ругает нас нередко? Кто всё держит на контроле? Ну, конечно, наш директор!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672273"/>
            <a:ext cx="3714776" cy="518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137204"/>
            <a:ext cx="828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Без него неразбериха, нестыковки, суета, там, где завуч, сразу тихо, там, где завуч,- красота!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701471"/>
            <a:ext cx="5286412" cy="515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1176"/>
            <a:ext cx="3508558" cy="52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472" y="0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Кредо их жизни – совесть, благородство и достоинство. Вот оно – </a:t>
            </a:r>
          </a:p>
          <a:p>
            <a:pPr algn="ctr"/>
            <a:r>
              <a:rPr lang="ru-RU" sz="3200" dirty="0" smtClean="0"/>
              <a:t> святое их воинство.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493759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1450"/>
          <a:stretch>
            <a:fillRect/>
          </a:stretch>
        </p:blipFill>
        <p:spPr bwMode="auto">
          <a:xfrm>
            <a:off x="1500166" y="2000264"/>
            <a:ext cx="5965895" cy="485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0"/>
            <a:ext cx="85725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Психолог — профессия не из легких,</a:t>
            </a:r>
          </a:p>
          <a:p>
            <a:pPr algn="ctr"/>
            <a:r>
              <a:rPr lang="ru-RU" sz="3200" dirty="0" smtClean="0"/>
              <a:t>А кто говорил, что будет легко.</a:t>
            </a:r>
          </a:p>
          <a:p>
            <a:pPr algn="ctr"/>
            <a:r>
              <a:rPr lang="ru-RU" sz="3200" dirty="0" smtClean="0"/>
              <a:t>Чужие проблемы решать ведь не просто,</a:t>
            </a:r>
          </a:p>
          <a:p>
            <a:pPr algn="ctr"/>
            <a:r>
              <a:rPr lang="ru-RU" sz="3200" dirty="0" smtClean="0"/>
              <a:t>Не каждому это природой дано.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94394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Неотъемлемую часть жизни в гимназии, конечно же, занимают ученики!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854" y="4786322"/>
            <a:ext cx="311265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786322"/>
            <a:ext cx="3184751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786322"/>
            <a:ext cx="310497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6400"/>
          <a:stretch>
            <a:fillRect/>
          </a:stretch>
        </p:blipFill>
        <p:spPr bwMode="auto">
          <a:xfrm>
            <a:off x="0" y="2571744"/>
            <a:ext cx="2786050" cy="223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547970"/>
            <a:ext cx="3357586" cy="224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 r="6384"/>
          <a:stretch>
            <a:fillRect/>
          </a:stretch>
        </p:blipFill>
        <p:spPr bwMode="auto">
          <a:xfrm>
            <a:off x="6000760" y="2556349"/>
            <a:ext cx="3143240" cy="223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142852"/>
            <a:ext cx="5429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О школьной </a:t>
            </a:r>
            <a:r>
              <a:rPr lang="ru-RU" sz="3200" dirty="0" smtClean="0"/>
              <a:t>газете</a:t>
            </a:r>
            <a:endParaRPr lang="ru-RU" sz="3200" dirty="0"/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2976" y="785794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Газета – это возможность реализовать свой творческий потенциал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857355" y="2928933"/>
            <a:ext cx="557216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2976" y="1785926"/>
            <a:ext cx="735811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</a:t>
            </a:r>
            <a:r>
              <a:rPr lang="ru-RU" sz="3200" dirty="0" err="1" smtClean="0"/>
              <a:t>Пугачёвка</a:t>
            </a:r>
            <a:r>
              <a:rPr lang="ru-RU" sz="3200" dirty="0" smtClean="0"/>
              <a:t>, 6» – это газета для себя и о себе.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233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Проект: Летопись гимназии №1505. Как всё начиналось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Летопись гимназии №1505. Как всё начиналось</dc:title>
  <dc:creator>юля</dc:creator>
  <cp:lastModifiedBy>юля</cp:lastModifiedBy>
  <cp:revision>27</cp:revision>
  <dcterms:created xsi:type="dcterms:W3CDTF">2013-12-19T15:30:22Z</dcterms:created>
  <dcterms:modified xsi:type="dcterms:W3CDTF">2013-12-24T15:55:34Z</dcterms:modified>
</cp:coreProperties>
</file>