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9" r:id="rId7"/>
    <p:sldId id="263" r:id="rId8"/>
    <p:sldId id="264" r:id="rId9"/>
    <p:sldId id="265" r:id="rId10"/>
    <p:sldId id="268" r:id="rId11"/>
    <p:sldId id="266" r:id="rId12"/>
    <p:sldId id="270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4660"/>
  </p:normalViewPr>
  <p:slideViewPr>
    <p:cSldViewPr showGuides="1">
      <p:cViewPr varScale="1">
        <p:scale>
          <a:sx n="86" d="100"/>
          <a:sy n="86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E999-C04D-4A6D-BC08-C3CD4911414C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4608-4766-45A5-AB1F-A3F7ACAD74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E999-C04D-4A6D-BC08-C3CD4911414C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4608-4766-45A5-AB1F-A3F7ACAD7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E999-C04D-4A6D-BC08-C3CD4911414C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4608-4766-45A5-AB1F-A3F7ACAD7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E999-C04D-4A6D-BC08-C3CD4911414C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4608-4766-45A5-AB1F-A3F7ACAD7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E999-C04D-4A6D-BC08-C3CD4911414C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6ED4608-4766-45A5-AB1F-A3F7ACAD7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E999-C04D-4A6D-BC08-C3CD4911414C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4608-4766-45A5-AB1F-A3F7ACAD7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E999-C04D-4A6D-BC08-C3CD4911414C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4608-4766-45A5-AB1F-A3F7ACAD7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E999-C04D-4A6D-BC08-C3CD4911414C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4608-4766-45A5-AB1F-A3F7ACAD7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E999-C04D-4A6D-BC08-C3CD4911414C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4608-4766-45A5-AB1F-A3F7ACAD7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E999-C04D-4A6D-BC08-C3CD4911414C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4608-4766-45A5-AB1F-A3F7ACAD7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E999-C04D-4A6D-BC08-C3CD4911414C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4608-4766-45A5-AB1F-A3F7ACAD7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5CE999-C04D-4A6D-BC08-C3CD4911414C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ED4608-4766-45A5-AB1F-A3F7ACAD7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88;&#1077;&#1094;&#1077;&#1087;&#1090;.docx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59;&#1083;&#1080;&#1090;&#1082;&#1080;%20-%20&#1087;&#1086;&#1083;&#1100;&#1079;&#1072;%20&#1080;&#1083;&#1080;%20&#1074;&#1088;&#1077;&#1076;.mp4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88;&#1077;&#1079;&#1091;&#1083;&#1100;&#1090;&#1072;&#1090;&#1099;%20&#1086;&#1087;&#1088;&#1086;&#1089;&#1072;.pptx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7824" y="107340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ГБОУ гимназия №1505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95736" y="1538789"/>
            <a:ext cx="475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Проект</a:t>
            </a:r>
          </a:p>
          <a:p>
            <a:pPr algn="ctr"/>
            <a:r>
              <a:rPr lang="ru-RU" sz="2800" b="1" i="1" dirty="0" smtClean="0"/>
              <a:t>Улитки: польза или вред</a:t>
            </a:r>
            <a:r>
              <a:rPr lang="en-US" sz="2800" b="1" i="1" dirty="0" smtClean="0"/>
              <a:t>?</a:t>
            </a:r>
            <a:endParaRPr lang="ru-RU" sz="2800" b="1" i="1" dirty="0"/>
          </a:p>
        </p:txBody>
      </p:sp>
      <p:pic>
        <p:nvPicPr>
          <p:cNvPr id="1028" name="Picture 4" descr="http://project.gym1505.ru/sites/default/files/styles/project-logo-page/public/project/proj-327/ulitka3.png?itok=hOe486u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7771" y="2780928"/>
            <a:ext cx="4080453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3779912" y="6381328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Москва 2013</a:t>
            </a:r>
            <a:endParaRPr lang="ru-RU" sz="16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97468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Улитки как еда</a:t>
            </a:r>
            <a:endParaRPr lang="ru-RU" sz="2800" b="1" i="1" dirty="0"/>
          </a:p>
        </p:txBody>
      </p:sp>
      <p:pic>
        <p:nvPicPr>
          <p:cNvPr id="1026" name="Picture 2" descr="C:\Users\Toshiba\Documents\настя\проект 2013\ед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573016"/>
            <a:ext cx="3893406" cy="29169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03648" y="908720"/>
            <a:ext cx="64087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Улитки считаются деликатесом во многих странах мира. Особенно популярны блюда из улиток во Франции. Улиток употребляли в пищу еще с давних времен. Так первые письменные упоминания об использовании улиток в качестве пищи относятся еще к античным временам. Существуют специальные виды улиток, которые используются для приготовления блюд. Самым распространенным видом являются виноградные улитки.</a:t>
            </a:r>
          </a:p>
          <a:p>
            <a:pPr algn="just"/>
            <a:r>
              <a:rPr lang="ru-RU" dirty="0" smtClean="0">
                <a:hlinkClick r:id="rId3" action="ppaction://hlinkfile"/>
              </a:rPr>
              <a:t>Рецепт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213285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hlinkClick r:id="rId2" action="ppaction://hlinkfile"/>
              </a:rPr>
              <a:t>Продукт проекта</a:t>
            </a:r>
            <a:endParaRPr lang="ru-RU" sz="2800" b="1" i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6" y="44624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Вывод</a:t>
            </a:r>
            <a:endParaRPr lang="ru-RU" sz="2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907704" y="1951672"/>
            <a:ext cx="5328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 всех опытов которые мы провели, мы сделали вывод, что улитки в основном приносят вред. Но вы можете завести улитку дома, и она принесёт вам много радости, так как наблюдать за улитками одно удовольствие.</a:t>
            </a:r>
            <a:endParaRPr lang="ru-RU" dirty="0"/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522189">
            <a:off x="-353761" y="1856174"/>
            <a:ext cx="10136318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72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</a:rPr>
              <a:t>СПАСИБО ЗА ВНИМАНИЕ!!!!!!!!!!!!!!!</a:t>
            </a:r>
            <a:endParaRPr lang="ru-RU" sz="7200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98629"/>
            <a:ext cx="4320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Состав проектной группы</a:t>
            </a:r>
            <a:endParaRPr lang="ru-RU" sz="2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907704" y="2060848"/>
            <a:ext cx="5328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Консультант проектной группы: Кудряшова </a:t>
            </a:r>
            <a:r>
              <a:rPr lang="ru-RU" dirty="0" smtClean="0"/>
              <a:t>Е.Е.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Руководитель проекта: </a:t>
            </a:r>
            <a:r>
              <a:rPr lang="ru-RU" dirty="0" err="1" smtClean="0"/>
              <a:t>Забиякина</a:t>
            </a:r>
            <a:r>
              <a:rPr lang="ru-RU" dirty="0" smtClean="0"/>
              <a:t> Настя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Участники проекта: </a:t>
            </a:r>
            <a:r>
              <a:rPr lang="ru-RU" dirty="0" err="1" smtClean="0"/>
              <a:t>Севидова</a:t>
            </a:r>
            <a:r>
              <a:rPr lang="ru-RU" dirty="0" smtClean="0"/>
              <a:t> Катя</a:t>
            </a:r>
          </a:p>
          <a:p>
            <a:pPr algn="just"/>
            <a:r>
              <a:rPr lang="ru-RU" dirty="0" smtClean="0"/>
              <a:t>                                   </a:t>
            </a:r>
            <a:r>
              <a:rPr lang="ru-RU" dirty="0" err="1" smtClean="0"/>
              <a:t>Тырин</a:t>
            </a:r>
            <a:r>
              <a:rPr lang="ru-RU" dirty="0" smtClean="0"/>
              <a:t> Максим</a:t>
            </a:r>
          </a:p>
          <a:p>
            <a:pPr algn="just"/>
            <a:r>
              <a:rPr lang="ru-RU" dirty="0" smtClean="0"/>
              <a:t>                                   </a:t>
            </a:r>
            <a:r>
              <a:rPr lang="ru-RU" dirty="0" err="1" smtClean="0"/>
              <a:t>Юханов</a:t>
            </a:r>
            <a:r>
              <a:rPr lang="ru-RU" dirty="0" smtClean="0"/>
              <a:t> Артём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116632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Аннотация</a:t>
            </a:r>
            <a:endParaRPr lang="ru-RU" sz="2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483768" y="1087576"/>
            <a:ext cx="4176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Улитки весьма </a:t>
            </a:r>
            <a:r>
              <a:rPr lang="ru-RU" dirty="0"/>
              <a:t>интересные животные, которые являются одновременно помощниками и вредителями. Давайте рассмотрим улиток получше и поймем - друзья они или враги?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59832" y="297778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Актуальность</a:t>
            </a:r>
            <a:endParaRPr lang="ru-RU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3933056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 Подмосковье появилось огромное кол-во улиток ( в лесах и на дачных участках) и </a:t>
            </a:r>
            <a:r>
              <a:rPr lang="ru-RU" dirty="0" smtClean="0"/>
              <a:t>хозяевам </a:t>
            </a:r>
            <a:r>
              <a:rPr lang="ru-RU" dirty="0" smtClean="0"/>
              <a:t>дачных участков </a:t>
            </a:r>
            <a:r>
              <a:rPr lang="ru-RU" dirty="0" smtClean="0"/>
              <a:t>приходится от </a:t>
            </a:r>
            <a:r>
              <a:rPr lang="ru-RU" dirty="0" smtClean="0"/>
              <a:t>них </a:t>
            </a:r>
            <a:r>
              <a:rPr lang="ru-RU" dirty="0" smtClean="0"/>
              <a:t>избавиться, </a:t>
            </a:r>
            <a:r>
              <a:rPr lang="ru-RU" smtClean="0"/>
              <a:t>хотя улитки </a:t>
            </a:r>
            <a:r>
              <a:rPr lang="ru-RU" dirty="0" smtClean="0"/>
              <a:t>могут </a:t>
            </a:r>
            <a:r>
              <a:rPr lang="ru-RU" smtClean="0"/>
              <a:t>приносит пользу.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7864" y="4462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Проблема</a:t>
            </a:r>
            <a:endParaRPr lang="ru-RU" sz="2800" b="1" i="1" dirty="0"/>
          </a:p>
        </p:txBody>
      </p:sp>
      <p:pic>
        <p:nvPicPr>
          <p:cNvPr id="14338" name="Picture 2" descr="http://kuldoshina.ru/wp-content/uploads/2012/01/celi-giz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924943"/>
            <a:ext cx="4293477" cy="346384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99792" y="1148551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Улитки часто вызывают неприязнь у людей, но они могут быть замечательными домашними животными и приносить пользу.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4462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Цель проекта</a:t>
            </a:r>
            <a:endParaRPr lang="ru-RU" sz="2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411760" y="982469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Создать фильм о </a:t>
            </a:r>
            <a:r>
              <a:rPr lang="ru-RU" dirty="0" smtClean="0"/>
              <a:t>пользе и вреде </a:t>
            </a:r>
            <a:r>
              <a:rPr lang="ru-RU" dirty="0" err="1" smtClean="0"/>
              <a:t>Ахатин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/>
              <a:t>природе и для человека.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59832" y="196967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Задачи проекта</a:t>
            </a:r>
            <a:endParaRPr lang="ru-RU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835696" y="2787893"/>
            <a:ext cx="5400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1. Поиск информации об улитках</a:t>
            </a:r>
          </a:p>
          <a:p>
            <a:pPr algn="just"/>
            <a:r>
              <a:rPr lang="ru-RU" dirty="0" smtClean="0"/>
              <a:t>2. Проведение опроса</a:t>
            </a:r>
          </a:p>
          <a:p>
            <a:pPr algn="just"/>
            <a:r>
              <a:rPr lang="ru-RU" dirty="0" smtClean="0"/>
              <a:t>3. Обработка информации</a:t>
            </a:r>
          </a:p>
          <a:p>
            <a:pPr algn="just"/>
            <a:r>
              <a:rPr lang="ru-RU" dirty="0" smtClean="0"/>
              <a:t>4. Проведение опытов</a:t>
            </a:r>
          </a:p>
          <a:p>
            <a:pPr algn="just"/>
            <a:r>
              <a:rPr lang="ru-RU" dirty="0" smtClean="0"/>
              <a:t>5. Обработка информации, полученной из опытов</a:t>
            </a:r>
          </a:p>
          <a:p>
            <a:pPr algn="just"/>
            <a:r>
              <a:rPr lang="ru-RU" dirty="0" smtClean="0"/>
              <a:t>6. Монтаж фильма</a:t>
            </a:r>
          </a:p>
          <a:p>
            <a:pPr algn="just"/>
            <a:r>
              <a:rPr lang="ru-RU" dirty="0" smtClean="0"/>
              <a:t>7. Создание рекламы</a:t>
            </a:r>
          </a:p>
          <a:p>
            <a:pPr algn="just"/>
            <a:r>
              <a:rPr lang="ru-RU" dirty="0" smtClean="0"/>
              <a:t>8. Создание презентации</a:t>
            </a:r>
          </a:p>
          <a:p>
            <a:pPr algn="just" fontAlgn="base"/>
            <a:endParaRPr lang="ru-RU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772217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hlinkClick r:id="rId2" action="ppaction://hlinkpres?slideindex=1&amp;slidetitle="/>
              </a:rPr>
              <a:t>Опрос и его результаты</a:t>
            </a:r>
            <a:endParaRPr lang="ru-RU" sz="3200" b="1" i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97468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err="1" smtClean="0"/>
              <a:t>Ахатины</a:t>
            </a:r>
            <a:endParaRPr lang="ru-RU" sz="2800" b="1" i="1" dirty="0"/>
          </a:p>
        </p:txBody>
      </p:sp>
      <p:pic>
        <p:nvPicPr>
          <p:cNvPr id="2050" name="Picture 2" descr="C:\Users\Toshiba\Documents\настя\проект 2013\рекла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0398" y="3429000"/>
            <a:ext cx="4243203" cy="316835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27584" y="980728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Гигантская улитка </a:t>
            </a:r>
            <a:r>
              <a:rPr lang="ru-RU" dirty="0" err="1" smtClean="0"/>
              <a:t>Ахатина</a:t>
            </a:r>
            <a:r>
              <a:rPr lang="ru-RU" dirty="0" smtClean="0"/>
              <a:t> самый крупный сухопутный моллюск. В некоторых странах их едят. </a:t>
            </a:r>
            <a:r>
              <a:rPr lang="ru-RU" dirty="0" err="1" smtClean="0"/>
              <a:t>Ахатина</a:t>
            </a:r>
            <a:r>
              <a:rPr lang="ru-RU" dirty="0" smtClean="0"/>
              <a:t> - </a:t>
            </a:r>
            <a:r>
              <a:rPr lang="ru-RU" dirty="0" smtClean="0"/>
              <a:t>достаточно умное </a:t>
            </a:r>
            <a:r>
              <a:rPr lang="ru-RU" dirty="0" smtClean="0"/>
              <a:t>существо. У неё вырабатываются </a:t>
            </a:r>
            <a:r>
              <a:rPr lang="ru-RU" dirty="0" smtClean="0"/>
              <a:t>некоторые </a:t>
            </a:r>
            <a:r>
              <a:rPr lang="ru-RU" dirty="0" smtClean="0"/>
              <a:t>виды условных рефлексов. Наблюдать даже за одной </a:t>
            </a:r>
            <a:r>
              <a:rPr lang="ru-RU" dirty="0" err="1" smtClean="0"/>
              <a:t>ахатиной</a:t>
            </a:r>
            <a:r>
              <a:rPr lang="ru-RU" dirty="0" smtClean="0"/>
              <a:t> - истинное удовольствие. Аллергических реакций на слизь улиток нет, однако, руки после них надо мыть с мылом: в природе </a:t>
            </a:r>
            <a:r>
              <a:rPr lang="ru-RU" dirty="0" err="1" smtClean="0"/>
              <a:t>ахатины</a:t>
            </a:r>
            <a:r>
              <a:rPr lang="ru-RU" dirty="0" smtClean="0"/>
              <a:t> являются переносчиками паразитов, опасных и даже смертельных для человека. 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11663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Польза улиток</a:t>
            </a:r>
            <a:endParaRPr lang="ru-RU" sz="2800" b="1" i="1" dirty="0"/>
          </a:p>
        </p:txBody>
      </p:sp>
      <p:pic>
        <p:nvPicPr>
          <p:cNvPr id="6146" name="Picture 2" descr="http://moiryby.ru/wp-content/uploads/2013/03/ampulyariy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7804" y="3933056"/>
            <a:ext cx="3528392" cy="258278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87624" y="1120676"/>
            <a:ext cx="6768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Со временем на стенках аквариума появляются разводы и нечистоты, поэтому стоит делать полное промывание аквариума, или завести улиток, которые могут проникать в труднодоступные места. Улитки аквариумные являются показателем загрязнения, помогают хозяину аквариума вовремя заметить проблему. Улитки в аквариуме являются аквариумными санитарами. Они поедают отходы от аквариумных рыбок, оставшийся корм, загнивающие растения, чистят стенки аквариума от водорослей.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4462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Вред улиток</a:t>
            </a:r>
            <a:endParaRPr lang="ru-RU" sz="2800" b="1" i="1" dirty="0"/>
          </a:p>
        </p:txBody>
      </p:sp>
      <p:pic>
        <p:nvPicPr>
          <p:cNvPr id="4098" name="Picture 2" descr="http://animalworld.com.ua/images/2011/April/Animals/Yzik/Ulit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9765" y="3212976"/>
            <a:ext cx="4224469" cy="316835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75656" y="1026602"/>
            <a:ext cx="6192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Слизни и улитки – большие вредители садовых посадок. </a:t>
            </a:r>
            <a:r>
              <a:rPr lang="ru-RU" dirty="0" smtClean="0"/>
              <a:t>Они </a:t>
            </a:r>
            <a:r>
              <a:rPr lang="ru-RU" dirty="0" smtClean="0"/>
              <a:t>поедают фактически всю зелень, что попадается им на пути, подчас уничтожая под самый корень надземную часть молодых растений. Искусанный </a:t>
            </a:r>
            <a:r>
              <a:rPr lang="ru-RU" dirty="0" smtClean="0"/>
              <a:t>улитками </a:t>
            </a:r>
            <a:r>
              <a:rPr lang="ru-RU" dirty="0" smtClean="0"/>
              <a:t>и испачканный в слизи этих вредителей урожай – весьма неприятное и досадное зрелище. 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155</TotalTime>
  <Words>403</Words>
  <Application>Microsoft Office PowerPoint</Application>
  <PresentationFormat>Экран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Toshiba</cp:lastModifiedBy>
  <cp:revision>62</cp:revision>
  <dcterms:created xsi:type="dcterms:W3CDTF">2013-11-23T14:00:53Z</dcterms:created>
  <dcterms:modified xsi:type="dcterms:W3CDTF">2013-12-25T17:22:27Z</dcterms:modified>
</cp:coreProperties>
</file>