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6" r:id="rId6"/>
    <p:sldId id="262" r:id="rId7"/>
    <p:sldId id="259" r:id="rId8"/>
    <p:sldId id="260" r:id="rId9"/>
    <p:sldId id="264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84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2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49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9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17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6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35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8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7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3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8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6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07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5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0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924F-0BAD-41C4-9D8D-B317DD547BE9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63077A-7AB5-4FAF-B370-78562ADC0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35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B0408-F37B-D38F-594A-F1580ADBF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509" y="415637"/>
            <a:ext cx="9573491" cy="928254"/>
          </a:xfrm>
        </p:spPr>
        <p:txBody>
          <a:bodyPr/>
          <a:lstStyle/>
          <a:p>
            <a:r>
              <a:rPr lang="ru-RU" dirty="0"/>
              <a:t>Проект «ЛУНОХОД»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30A178-6250-FD85-7F97-BF1488469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5330" y="3685308"/>
            <a:ext cx="6670415" cy="2590801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Исполнители :</a:t>
            </a:r>
          </a:p>
          <a:p>
            <a:pPr algn="r"/>
            <a:r>
              <a:rPr lang="ru-RU" dirty="0"/>
              <a:t>Аклаев Вадим</a:t>
            </a:r>
          </a:p>
          <a:p>
            <a:pPr algn="r"/>
            <a:r>
              <a:rPr lang="ru-RU" dirty="0"/>
              <a:t>Марков </a:t>
            </a:r>
            <a:r>
              <a:rPr lang="ru-RU" dirty="0" smtClean="0"/>
              <a:t>Александр</a:t>
            </a:r>
          </a:p>
          <a:p>
            <a:pPr algn="r"/>
            <a:r>
              <a:rPr lang="ru-RU" dirty="0" smtClean="0"/>
              <a:t>Магомедов Муслим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6И</a:t>
            </a:r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C38CD-FE17-2122-C701-4FB3FFBB3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9" y="1665694"/>
            <a:ext cx="4468641" cy="47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FC13A-C143-9688-2B24-F865F9FC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Готовая модель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8D4C45-58A0-7D96-0ECF-7BCDBD613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58" y="2098239"/>
            <a:ext cx="5016858" cy="376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8B020-4399-2E4F-3A71-7DF83E3B7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2065722"/>
            <a:ext cx="4082934" cy="3830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4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https://i.ytimg.com/vi/QxJqQVRupgo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3187815"/>
            <a:ext cx="6716888" cy="8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4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7D529-F541-8E35-A17E-C81FC8A6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BBC08-BCB4-6CAD-8ED3-58463CB1D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Роботы помогают справится человеку с физически трудной, однообразной работой.</a:t>
            </a:r>
          </a:p>
          <a:p>
            <a:r>
              <a:rPr lang="ru-RU" sz="2400" dirty="0"/>
              <a:t>Роботы появляются в различных сферах жизни все чаще.</a:t>
            </a:r>
          </a:p>
          <a:p>
            <a:r>
              <a:rPr lang="ru-RU" sz="2400" dirty="0"/>
              <a:t>Мы решили исследовать космических роботов : расскажем об истории луноходов и продемонстрируем модель лунохода, собранную из конструктора «</a:t>
            </a:r>
            <a:r>
              <a:rPr lang="ru-RU" sz="2400" dirty="0" err="1"/>
              <a:t>Лего</a:t>
            </a:r>
            <a:r>
              <a:rPr lang="ru-RU" sz="2400" dirty="0" smtClean="0"/>
              <a:t>».</a:t>
            </a:r>
          </a:p>
          <a:p>
            <a:r>
              <a:rPr lang="ru-RU" sz="2400" dirty="0"/>
              <a:t>Расскажем о проблемах и о </a:t>
            </a:r>
            <a:r>
              <a:rPr lang="ru-RU" sz="2400" dirty="0" smtClean="0"/>
              <a:t>том, </a:t>
            </a:r>
            <a:r>
              <a:rPr lang="ru-RU" sz="2400" dirty="0"/>
              <a:t>что нужно для сборки.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07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луноход?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Луноход — планетоход, предназначенный для передвижений по поверхности Луны. В более узком смысле луноход это транспортное средство (транспортная платформа), предназначенное для передвижений по поверхности Луны. Луноход мог управляться как дистанционно (например, с Земли), так и служить самоходным роботом. Ярким примером является «Луноход» («проект Е-8») — серия советских дистанционно управляемых самоходных аппаратов-планетоходов для исследования Луны. В честь двух запущенных в рамках неё аппаратов была названа равнина на Плутоне (лат. </a:t>
            </a:r>
            <a:r>
              <a:rPr lang="ru-RU" dirty="0" err="1"/>
              <a:t>Lunokhod</a:t>
            </a:r>
            <a:r>
              <a:rPr lang="ru-RU" dirty="0"/>
              <a:t> </a:t>
            </a:r>
            <a:r>
              <a:rPr lang="ru-RU" dirty="0" err="1"/>
              <a:t>Planitia</a:t>
            </a:r>
            <a:r>
              <a:rPr lang="ru-RU" dirty="0"/>
              <a:t>), название утверждено MAC 3 февраля 2021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9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B8A2-62AA-D0B6-A69A-5508B624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4E6D4-0267-4614-C832-F53BE2FB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0004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Изучить историю создания луноходов и собрать макет лунохода с помощью конструктора «</a:t>
            </a:r>
            <a:r>
              <a:rPr lang="ru-RU" sz="2800" dirty="0" err="1"/>
              <a:t>Лего</a:t>
            </a:r>
            <a:r>
              <a:rPr lang="ru-RU" sz="2800" dirty="0"/>
              <a:t>».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419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</a:t>
            </a:r>
            <a:r>
              <a:rPr lang="ru-RU" dirty="0"/>
              <a:t>темы проекта - до </a:t>
            </a:r>
            <a:r>
              <a:rPr lang="ru-RU" dirty="0" smtClean="0"/>
              <a:t>15.09.22</a:t>
            </a:r>
          </a:p>
          <a:p>
            <a:r>
              <a:rPr lang="ru-RU" dirty="0" smtClean="0"/>
              <a:t>Поиск </a:t>
            </a:r>
            <a:r>
              <a:rPr lang="ru-RU" dirty="0"/>
              <a:t>информации об истории луноходов - до </a:t>
            </a:r>
            <a:r>
              <a:rPr lang="ru-RU" dirty="0" smtClean="0"/>
              <a:t>22.09.22</a:t>
            </a:r>
          </a:p>
          <a:p>
            <a:r>
              <a:rPr lang="ru-RU" dirty="0" smtClean="0"/>
              <a:t>Изучение </a:t>
            </a:r>
            <a:r>
              <a:rPr lang="ru-RU" dirty="0"/>
              <a:t>схемы создания лунохода из конструктора </a:t>
            </a:r>
            <a:r>
              <a:rPr lang="ru-RU" dirty="0" err="1"/>
              <a:t>лего</a:t>
            </a:r>
            <a:r>
              <a:rPr lang="ru-RU" dirty="0"/>
              <a:t> - до </a:t>
            </a:r>
            <a:r>
              <a:rPr lang="ru-RU" dirty="0" smtClean="0"/>
              <a:t>29.09.22</a:t>
            </a:r>
          </a:p>
          <a:p>
            <a:r>
              <a:rPr lang="ru-RU" dirty="0" smtClean="0"/>
              <a:t>Сборка </a:t>
            </a:r>
            <a:r>
              <a:rPr lang="ru-RU" dirty="0"/>
              <a:t>лунохода по схеме - до </a:t>
            </a:r>
            <a:r>
              <a:rPr lang="ru-RU" dirty="0" smtClean="0"/>
              <a:t>06.10.22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презентации - до </a:t>
            </a:r>
            <a:r>
              <a:rPr lang="ru-RU" dirty="0" smtClean="0"/>
              <a:t>11.11.22</a:t>
            </a:r>
          </a:p>
          <a:p>
            <a:r>
              <a:rPr lang="ru-RU" dirty="0" smtClean="0"/>
              <a:t>Оформление </a:t>
            </a:r>
            <a:r>
              <a:rPr lang="ru-RU" dirty="0"/>
              <a:t>текста проекта - до </a:t>
            </a:r>
            <a:r>
              <a:rPr lang="ru-RU" dirty="0" smtClean="0"/>
              <a:t>24.11.22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893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11D3-7A07-B172-83AE-8195414D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7A613-1101-DC27-E18C-26C56850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«Луноходы» создавались в конструкторском бюро Машиностроительного завода имени С. А. Лавочкина[ (Химки, Московская область). Самоходное шасси для лунохода было создано В ВНИИ </a:t>
            </a:r>
            <a:r>
              <a:rPr lang="ru-RU" dirty="0" err="1"/>
              <a:t>трансмаш</a:t>
            </a:r>
            <a:r>
              <a:rPr lang="ru-RU" dirty="0"/>
              <a:t> (Ленинград), где до этого разрабатывались ходовые части танков. Этой же организации была поручена разработка самоходного шасси с блоком управления движением и системой безопасности с комплектом информационных датчиков. Самое совершенное колесное транспортное средство в истории, оказывается, было сделано в СССР. И называлось оно «Луноход-1».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810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0DAE7-8812-D5C7-B21A-D19DF138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модель собрана из деталей </a:t>
            </a:r>
            <a:r>
              <a:rPr lang="en-US" sz="4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ru-RU" sz="4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4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61E499-E57A-556C-4829-CD07ACEA7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поверхность Луны покрыта огромными кратерами, то есть имеет неровную поверхность, для улучшения устойчивости и маневренности «Лунохода», мы в нашей модели предусмотрели, что при переходе от одной поверхности к более низкой, передние колеса </a:t>
            </a:r>
            <a:r>
              <a:rPr lang="ru-RU" sz="2400" b="1" i="1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расправляются</a:t>
            </a:r>
            <a:r>
              <a:rPr lang="ru-RU" sz="2400" b="1" i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луноход продолжает плавное движение и сохраняет свою устойчивость.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6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B5268-ECF4-2A15-9D5B-983433B1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Этапы сборки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7E3A9-87E4-C2E2-B7C5-37C184EDE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 комплектование деталей, необходимых для сборки модели.</a:t>
            </a: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Сборка основания для установки мотора.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мотора</a:t>
            </a: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Сборка передней части</a:t>
            </a: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механизма для движения колёс</a:t>
            </a: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Сборка колес, установка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радара</a:t>
            </a:r>
          </a:p>
          <a:p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9">
            <a:extLst>
              <a:ext uri="{FF2B5EF4-FFF2-40B4-BE49-F238E27FC236}">
                <a16:creationId xmlns:a16="http://schemas.microsoft.com/office/drawing/2014/main" id="{5F86C154-5574-439F-8CA5-D383B9372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00669"/>
            <a:ext cx="6400800" cy="66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409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Проект «ЛУНОХОД»</vt:lpstr>
      <vt:lpstr>Описание проекта</vt:lpstr>
      <vt:lpstr>Что такое луноход?</vt:lpstr>
      <vt:lpstr>Цель проекта</vt:lpstr>
      <vt:lpstr>График</vt:lpstr>
      <vt:lpstr>История создания</vt:lpstr>
      <vt:lpstr>Наша модель собрана из деталей LEGO – Technic </vt:lpstr>
      <vt:lpstr>Этапы сборки</vt:lpstr>
      <vt:lpstr>Презентация PowerPoint</vt:lpstr>
      <vt:lpstr>Готовая модель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«ЛУНОХОД»</dc:title>
  <dc:creator>Вадим Аклаев</dc:creator>
  <cp:lastModifiedBy>Лимон Лимонов</cp:lastModifiedBy>
  <cp:revision>4</cp:revision>
  <dcterms:created xsi:type="dcterms:W3CDTF">2023-01-11T16:54:08Z</dcterms:created>
  <dcterms:modified xsi:type="dcterms:W3CDTF">2023-01-12T05:21:25Z</dcterms:modified>
</cp:coreProperties>
</file>