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9" r:id="rId6"/>
    <p:sldId id="260" r:id="rId7"/>
    <p:sldId id="259" r:id="rId8"/>
    <p:sldId id="261" r:id="rId9"/>
    <p:sldId id="264" r:id="rId10"/>
    <p:sldId id="270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1" autoAdjust="0"/>
    <p:restoredTop sz="94660"/>
  </p:normalViewPr>
  <p:slideViewPr>
    <p:cSldViewPr>
      <p:cViewPr>
        <p:scale>
          <a:sx n="100" d="100"/>
          <a:sy n="100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9DA19-79A0-4186-ADE4-0DC329BE303B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2E3AA-8D40-4C53-BCF2-3C60903D6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2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2E3AA-8D40-4C53-BCF2-3C60903D6A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8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1471A2-DC90-417B-A33B-0BFAB42DD299}" type="datetimeFigureOut">
              <a:rPr lang="ru-RU" smtClean="0"/>
              <a:t>03.12.2013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A1F9DC8-7D47-41FF-B198-A2CA1554F57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640960" cy="151216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доспехов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640960" cy="160020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1505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94928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.Москва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4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6" y="332656"/>
            <a:ext cx="8687444" cy="12527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Латные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1" y="2564904"/>
            <a:ext cx="4777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рано оценили жесткое бронирование, сделав доспех сплошным. Кроме нагрудников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наплечей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сплошного металла изготовлялись наручи, поножи, набедренники.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Латные доспехи гарантировано защищали от поражения стрелами из лука, выдерживали арбалетные болты и пули, не пробивались дротиками, копьями и мечами, надежно защищали от ударов.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Весил боевой латный доспех обычно 25 кг.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постепенного исчезновения лат стало широкое распространение огнестрельного оружия, пробивающие прочные кирасы.</a:t>
            </a:r>
            <a:endParaRPr lang="ru-RU" dirty="0"/>
          </a:p>
        </p:txBody>
      </p:sp>
      <p:pic>
        <p:nvPicPr>
          <p:cNvPr id="3074" name="Picture 2" descr="C:\Users\Нестеров Никита\Desktop\083057fb6989a38af7a36742da28b8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1"/>
            <a:ext cx="323463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69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4000" y="2688560"/>
            <a:ext cx="8638479" cy="43408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Первые доспехи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Бумажные доспехи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Матерчатые доспехи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Кожаные доспехи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Ламеллярный доспех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Кольчужные доспехи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Пластинчатые доспехи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Латные доспехи</a:t>
            </a:r>
          </a:p>
          <a:p>
            <a:pPr marL="0" indent="0" algn="just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520" y="260648"/>
            <a:ext cx="8668960" cy="10195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61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65600" y="2737480"/>
            <a:ext cx="4724400" cy="3592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первым доспехом была шкура животного. Шкура оборачивалась вокруг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просто набрасывалась на плечи и свисала сзади, прикрывая спину.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Причина, почему в древности считали более важным защитить спину, а не грудь кроется в специфике варварской тактики ведения боя.  Варвары не считали зазорным бегство, то есть показание противнику спины, и если удары, направленные в грудь, можно было отбить, то избежать ударов в спину было сложнее.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1304" cy="98903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Нестеров Никита\Desktop\man_3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2403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3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3" y="2708920"/>
            <a:ext cx="4752527" cy="39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Древние китайцы использовали бумагу для производства доспехов. Доспехи были сделаны из толстой плиссированной бумаги. Эти доспехи не могли пробить стрелы. Со временем, возросшая пробивная сила арбалетов, стрелявших стрелами с железными наконечниками, сделала бумажные доспехи бесполезными.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3680" y="338328"/>
            <a:ext cx="8696960" cy="165051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Бумажные доспехи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Нестеров Никита\Desktop\tan-dinasty_armour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19"/>
            <a:ext cx="325368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9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8150"/>
            <a:ext cx="8640960" cy="115290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Матерчатые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708920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Матерчатые доспехи, повторяют вид гражданской одежды, сделанной из большого количества склеенных или простеганных слоев материи, был распространен у множества народов.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Матерчатые доспехи имели различный вес, - от двух до шести килограммов, стоимость их была невысокой, поэтому они были сильно распространены.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Нестеров Никита\Desktop\article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8593"/>
            <a:ext cx="3312368" cy="394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5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2675466"/>
            <a:ext cx="4680520" cy="39539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идеи защиты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шкур представляли панцири из нескольких слоев кожи.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 бралась максимально жесткая и толстая – из буйвола или носорога. Потом вываривали в масле, это придавалась дополнительная твердость.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Полный доспех весил 15 кг, но такая броня пробивалась стрелами из арбалета на больших дистанциях, а на малых – из лука. Пробивался панцирь ударом копья или меча.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Кожаный панцирь был лучше,  чем матерчатый. Его использовали конные воины.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2732" y="332656"/>
            <a:ext cx="8663143" cy="12527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Кожаные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Нестеров Никит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2" y="2708920"/>
            <a:ext cx="3177140" cy="364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5" y="2675466"/>
            <a:ext cx="4530849" cy="363385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тип доспеха называют металлической чешуей. Первые чешуйчатые панцири стали делать бронзовые, позже стальные. Стальные приобрели большую популярность.</a:t>
            </a:r>
          </a:p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всех разновидностей  доспехов чешуя оказалась самой надежной – пробивалась только пулей. Серьезным недостатком чешуи был ее большой вес.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19100"/>
            <a:ext cx="8663880" cy="117195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Ламеллярные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3123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79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472" y="2708920"/>
            <a:ext cx="4609008" cy="403244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Доспех полностью защищал тело, весил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не стеснял. Изготовлялась она из железной проволоки, более богатые воины имели вплетения – из медных колец.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Кольчужные доспехи не рассекались саблей, но протыкались копьем и продавливались мечом. Не защищала кольчуга от дубин и булав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Кольчуге могла пробить стрела с наконечником в виде длинной иглы, которая проникала между кольцами кольчуги и наносила тяжелое ранение.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82930" cy="1252728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Кольчужные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Нестеров Никит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240360" cy="39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6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2675467"/>
            <a:ext cx="4751065" cy="3633853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 этот вид доспехов назывался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Бригантиной.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Пластины крепились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котту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потом начали крепиться на тканевую основу. Бригантина значительно повышала защиту.</a:t>
            </a:r>
          </a:p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надевались на кожаную или стеганную куртку. Пластины скреплялись между собой разным способом. Они были гибкими и подвижными.</a:t>
            </a:r>
          </a:p>
          <a:p>
            <a:pPr marL="4572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Бригантины, кольчуги применялось железо, для чешуи – сталь.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Пластинчатые доспехи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Нестеров Никита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33123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7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1005</TotalTime>
  <Words>544</Words>
  <Application>Microsoft Office PowerPoint</Application>
  <PresentationFormat>Экран (4:3)</PresentationFormat>
  <Paragraphs>40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История доспехов</vt:lpstr>
      <vt:lpstr>План</vt:lpstr>
      <vt:lpstr>Первые доспехи</vt:lpstr>
      <vt:lpstr>Бумажные доспехи </vt:lpstr>
      <vt:lpstr>Матерчатые доспехи</vt:lpstr>
      <vt:lpstr>Кожаные доспехи</vt:lpstr>
      <vt:lpstr>Ламеллярные доспехи</vt:lpstr>
      <vt:lpstr>Кольчужные доспехи</vt:lpstr>
      <vt:lpstr>Пластинчатые доспехи</vt:lpstr>
      <vt:lpstr>Латные доспехи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Погода  и самочувствие человека</dc:title>
  <dc:creator>Нестеров никита</dc:creator>
  <cp:lastModifiedBy>Нестеров Никита</cp:lastModifiedBy>
  <cp:revision>139</cp:revision>
  <cp:lastPrinted>2013-04-14T14:49:46Z</cp:lastPrinted>
  <dcterms:created xsi:type="dcterms:W3CDTF">2013-04-14T10:28:46Z</dcterms:created>
  <dcterms:modified xsi:type="dcterms:W3CDTF">2013-12-03T07:17:02Z</dcterms:modified>
</cp:coreProperties>
</file>